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0"/>
  </p:notesMasterIdLst>
  <p:sldIdLst>
    <p:sldId id="256" r:id="rId2"/>
    <p:sldId id="371" r:id="rId3"/>
    <p:sldId id="257" r:id="rId4"/>
    <p:sldId id="258" r:id="rId5"/>
    <p:sldId id="373" r:id="rId6"/>
    <p:sldId id="259" r:id="rId7"/>
    <p:sldId id="260" r:id="rId8"/>
    <p:sldId id="374" r:id="rId9"/>
    <p:sldId id="375" r:id="rId10"/>
    <p:sldId id="376" r:id="rId11"/>
    <p:sldId id="377" r:id="rId12"/>
    <p:sldId id="261" r:id="rId13"/>
    <p:sldId id="378" r:id="rId14"/>
    <p:sldId id="379" r:id="rId15"/>
    <p:sldId id="263" r:id="rId16"/>
    <p:sldId id="380" r:id="rId17"/>
    <p:sldId id="381" r:id="rId18"/>
    <p:sldId id="382" r:id="rId19"/>
    <p:sldId id="383" r:id="rId20"/>
    <p:sldId id="384" r:id="rId21"/>
    <p:sldId id="267" r:id="rId22"/>
    <p:sldId id="386" r:id="rId23"/>
    <p:sldId id="387" r:id="rId24"/>
    <p:sldId id="388" r:id="rId25"/>
    <p:sldId id="268" r:id="rId26"/>
    <p:sldId id="389" r:id="rId27"/>
    <p:sldId id="390" r:id="rId28"/>
    <p:sldId id="391" r:id="rId29"/>
    <p:sldId id="392" r:id="rId30"/>
    <p:sldId id="270" r:id="rId31"/>
    <p:sldId id="393" r:id="rId32"/>
    <p:sldId id="271" r:id="rId33"/>
    <p:sldId id="394" r:id="rId34"/>
    <p:sldId id="272" r:id="rId35"/>
    <p:sldId id="395" r:id="rId36"/>
    <p:sldId id="396" r:id="rId37"/>
    <p:sldId id="397" r:id="rId38"/>
    <p:sldId id="273" r:id="rId39"/>
    <p:sldId id="398" r:id="rId40"/>
    <p:sldId id="399" r:id="rId41"/>
    <p:sldId id="400" r:id="rId42"/>
    <p:sldId id="402" r:id="rId43"/>
    <p:sldId id="404" r:id="rId44"/>
    <p:sldId id="405" r:id="rId45"/>
    <p:sldId id="406" r:id="rId46"/>
    <p:sldId id="403" r:id="rId47"/>
    <p:sldId id="408" r:id="rId48"/>
    <p:sldId id="407" r:id="rId49"/>
    <p:sldId id="410" r:id="rId50"/>
    <p:sldId id="411" r:id="rId51"/>
    <p:sldId id="412" r:id="rId52"/>
    <p:sldId id="409" r:id="rId53"/>
    <p:sldId id="414" r:id="rId54"/>
    <p:sldId id="415" r:id="rId55"/>
    <p:sldId id="416" r:id="rId56"/>
    <p:sldId id="413" r:id="rId57"/>
    <p:sldId id="278" r:id="rId58"/>
    <p:sldId id="417" r:id="rId59"/>
    <p:sldId id="418" r:id="rId60"/>
    <p:sldId id="419" r:id="rId61"/>
    <p:sldId id="279" r:id="rId62"/>
    <p:sldId id="421" r:id="rId63"/>
    <p:sldId id="422" r:id="rId64"/>
    <p:sldId id="423" r:id="rId65"/>
    <p:sldId id="420" r:id="rId66"/>
    <p:sldId id="281" r:id="rId67"/>
    <p:sldId id="424" r:id="rId68"/>
    <p:sldId id="425" r:id="rId69"/>
    <p:sldId id="426" r:id="rId70"/>
    <p:sldId id="427" r:id="rId71"/>
    <p:sldId id="428" r:id="rId72"/>
    <p:sldId id="282" r:id="rId73"/>
    <p:sldId id="284" r:id="rId74"/>
    <p:sldId id="429" r:id="rId75"/>
    <p:sldId id="430" r:id="rId76"/>
    <p:sldId id="431" r:id="rId77"/>
    <p:sldId id="285" r:id="rId78"/>
    <p:sldId id="432" r:id="rId79"/>
    <p:sldId id="286" r:id="rId80"/>
    <p:sldId id="433" r:id="rId81"/>
    <p:sldId id="434" r:id="rId82"/>
    <p:sldId id="287" r:id="rId83"/>
    <p:sldId id="288" r:id="rId84"/>
    <p:sldId id="290" r:id="rId85"/>
    <p:sldId id="435" r:id="rId86"/>
    <p:sldId id="436" r:id="rId87"/>
    <p:sldId id="437" r:id="rId88"/>
    <p:sldId id="438" r:id="rId89"/>
    <p:sldId id="439" r:id="rId90"/>
    <p:sldId id="440" r:id="rId91"/>
    <p:sldId id="441" r:id="rId92"/>
    <p:sldId id="442" r:id="rId93"/>
    <p:sldId id="295" r:id="rId94"/>
    <p:sldId id="296" r:id="rId95"/>
    <p:sldId id="443" r:id="rId96"/>
    <p:sldId id="444" r:id="rId97"/>
    <p:sldId id="445" r:id="rId98"/>
    <p:sldId id="297" r:id="rId99"/>
    <p:sldId id="298" r:id="rId100"/>
    <p:sldId id="446" r:id="rId101"/>
    <p:sldId id="447" r:id="rId102"/>
    <p:sldId id="448" r:id="rId103"/>
    <p:sldId id="300" r:id="rId104"/>
    <p:sldId id="449" r:id="rId105"/>
    <p:sldId id="301" r:id="rId106"/>
    <p:sldId id="451" r:id="rId107"/>
    <p:sldId id="452" r:id="rId108"/>
    <p:sldId id="450" r:id="rId10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20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79065" autoAdjust="0"/>
  </p:normalViewPr>
  <p:slideViewPr>
    <p:cSldViewPr showGuides="1">
      <p:cViewPr varScale="1">
        <p:scale>
          <a:sx n="96" d="100"/>
          <a:sy n="96" d="100"/>
        </p:scale>
        <p:origin x="1344" y="160"/>
      </p:cViewPr>
      <p:guideLst>
        <p:guide orient="horz" pos="220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22C820-C0B8-294F-8DFC-E8568670A8EC}"/>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cs typeface="Arial" charset="0"/>
              </a:defRPr>
            </a:lvl1pPr>
          </a:lstStyle>
          <a:p>
            <a:pPr>
              <a:defRPr/>
            </a:pPr>
            <a:endParaRPr lang="zh-CN" altLang="zh-CN"/>
          </a:p>
        </p:txBody>
      </p:sp>
      <p:sp>
        <p:nvSpPr>
          <p:cNvPr id="3" name="Date Placeholder 2">
            <a:extLst>
              <a:ext uri="{FF2B5EF4-FFF2-40B4-BE49-F238E27FC236}">
                <a16:creationId xmlns:a16="http://schemas.microsoft.com/office/drawing/2014/main" id="{2F0568BD-8284-2C43-B7F3-C1D964FB21D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cs typeface="Arial" charset="0"/>
              </a:defRPr>
            </a:lvl1pPr>
          </a:lstStyle>
          <a:p>
            <a:pPr>
              <a:defRPr/>
            </a:pPr>
            <a:fld id="{71701CC8-93CC-6D41-85F9-D8A9855BE639}" type="datetimeFigureOut">
              <a:rPr lang="en-US" altLang="zh-CN"/>
              <a:pPr>
                <a:defRPr/>
              </a:pPr>
              <a:t>4/13/20</a:t>
            </a:fld>
            <a:endParaRPr lang="en-US" altLang="zh-CN"/>
          </a:p>
        </p:txBody>
      </p:sp>
      <p:sp>
        <p:nvSpPr>
          <p:cNvPr id="4" name="Slide Image Placeholder 3">
            <a:extLst>
              <a:ext uri="{FF2B5EF4-FFF2-40B4-BE49-F238E27FC236}">
                <a16:creationId xmlns:a16="http://schemas.microsoft.com/office/drawing/2014/main" id="{6BC8D628-E865-CF4D-AC73-A56B8B93CC72}"/>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959FF7-DF93-AB4A-888C-BC66579E000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BB931A3-4B5D-0D4C-85F7-774B5F7E3D00}"/>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cs typeface="Arial" charset="0"/>
              </a:defRPr>
            </a:lvl1pPr>
          </a:lstStyle>
          <a:p>
            <a:pPr>
              <a:defRPr/>
            </a:pPr>
            <a:endParaRPr lang="zh-CN" altLang="zh-CN"/>
          </a:p>
        </p:txBody>
      </p:sp>
      <p:sp>
        <p:nvSpPr>
          <p:cNvPr id="7" name="Slide Number Placeholder 6">
            <a:extLst>
              <a:ext uri="{FF2B5EF4-FFF2-40B4-BE49-F238E27FC236}">
                <a16:creationId xmlns:a16="http://schemas.microsoft.com/office/drawing/2014/main" id="{09BD89B8-DC93-784B-8D26-9147210604E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894070F-83DD-9745-9BE1-A84827A996C0}"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0E5D8603-794C-9042-9432-1D0BA10355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a:extLst>
              <a:ext uri="{FF2B5EF4-FFF2-40B4-BE49-F238E27FC236}">
                <a16:creationId xmlns:a16="http://schemas.microsoft.com/office/drawing/2014/main" id="{BD4A7DDD-BD45-F34D-AA5A-0A478F65F2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19812" name="Slide Number Placeholder 3">
            <a:extLst>
              <a:ext uri="{FF2B5EF4-FFF2-40B4-BE49-F238E27FC236}">
                <a16:creationId xmlns:a16="http://schemas.microsoft.com/office/drawing/2014/main" id="{4249553F-DE91-2042-9B8F-F749A697C8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4B09C8-7F9E-F342-B23C-564A0E707563}" type="slidenum">
              <a:rPr lang="en-US" altLang="zh-CN">
                <a:latin typeface="Calibri" panose="020F0502020204030204" pitchFamily="34" charset="0"/>
              </a:rPr>
              <a:pPr eaLnBrk="1" hangingPunct="1"/>
              <a:t>1</a:t>
            </a:fld>
            <a:endParaRPr lang="en-US" altLang="zh-CN">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52158A9F-8E9B-D84C-9C58-C09034667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3D542240-C4EB-8940-8494-C943DFE2F4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9028" name="Slide Number Placeholder 3">
            <a:extLst>
              <a:ext uri="{FF2B5EF4-FFF2-40B4-BE49-F238E27FC236}">
                <a16:creationId xmlns:a16="http://schemas.microsoft.com/office/drawing/2014/main" id="{0F60DEA5-AF3A-B841-B58D-88B6DA8EE0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97AD5A-8D2E-CE46-A898-B5CDBA4BEAEA}" type="slidenum">
              <a:rPr lang="en-US" altLang="zh-CN">
                <a:latin typeface="Calibri" panose="020F0502020204030204" pitchFamily="34" charset="0"/>
              </a:rPr>
              <a:pPr eaLnBrk="1" hangingPunct="1"/>
              <a:t>30</a:t>
            </a:fld>
            <a:endParaRPr lang="en-US" altLang="zh-CN">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id="{F54875E2-6940-804F-8650-9862593989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a:extLst>
              <a:ext uri="{FF2B5EF4-FFF2-40B4-BE49-F238E27FC236}">
                <a16:creationId xmlns:a16="http://schemas.microsoft.com/office/drawing/2014/main" id="{364F226E-5B65-344A-AA82-62FD3623F6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0052" name="Slide Number Placeholder 3">
            <a:extLst>
              <a:ext uri="{FF2B5EF4-FFF2-40B4-BE49-F238E27FC236}">
                <a16:creationId xmlns:a16="http://schemas.microsoft.com/office/drawing/2014/main" id="{98AD3538-B371-F549-A748-7371699742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B98386-F06E-5144-A66A-60866A4F87E0}" type="slidenum">
              <a:rPr lang="en-US" altLang="zh-CN">
                <a:latin typeface="Calibri" panose="020F0502020204030204" pitchFamily="34" charset="0"/>
              </a:rPr>
              <a:pPr eaLnBrk="1" hangingPunct="1"/>
              <a:t>32</a:t>
            </a:fld>
            <a:endParaRPr lang="en-US" altLang="zh-CN">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0AE5D80D-C1F5-F14D-BA40-5143258644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7B4285D6-056B-4341-BC38-4028895C35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1076" name="Slide Number Placeholder 3">
            <a:extLst>
              <a:ext uri="{FF2B5EF4-FFF2-40B4-BE49-F238E27FC236}">
                <a16:creationId xmlns:a16="http://schemas.microsoft.com/office/drawing/2014/main" id="{8978BDEE-E0B7-1648-A236-96761C3BFD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F6801B-3F87-2145-AC15-DB063BE4FA18}" type="slidenum">
              <a:rPr lang="en-US" altLang="zh-CN">
                <a:latin typeface="Calibri" panose="020F0502020204030204" pitchFamily="34" charset="0"/>
              </a:rPr>
              <a:pPr eaLnBrk="1" hangingPunct="1"/>
              <a:t>34</a:t>
            </a:fld>
            <a:endParaRPr lang="en-US" altLang="zh-CN">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3FBA850A-5096-CA41-81BC-7B17C9B906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a:extLst>
              <a:ext uri="{FF2B5EF4-FFF2-40B4-BE49-F238E27FC236}">
                <a16:creationId xmlns:a16="http://schemas.microsoft.com/office/drawing/2014/main" id="{757A5129-A385-E94C-B650-202EC3F294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2100" name="Slide Number Placeholder 3">
            <a:extLst>
              <a:ext uri="{FF2B5EF4-FFF2-40B4-BE49-F238E27FC236}">
                <a16:creationId xmlns:a16="http://schemas.microsoft.com/office/drawing/2014/main" id="{54B7E04C-AB13-D848-BBF1-5DED36E664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937A8A-9795-F242-B759-9A1BD59D90C8}" type="slidenum">
              <a:rPr lang="en-US" altLang="zh-CN">
                <a:latin typeface="Calibri" panose="020F0502020204030204" pitchFamily="34" charset="0"/>
              </a:rPr>
              <a:pPr eaLnBrk="1" hangingPunct="1"/>
              <a:t>38</a:t>
            </a:fld>
            <a:endParaRPr lang="en-US" altLang="zh-CN">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DBC05DC1-54EE-814F-A378-4057AD8CB1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EF7F85B3-B451-744C-ADAF-2EE9E78828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StringBuilder</a:t>
            </a:r>
            <a:r>
              <a:rPr lang="zh-CN" altLang="en-US"/>
              <a:t>类提供一个与 </a:t>
            </a:r>
            <a:r>
              <a:rPr lang="en-US" altLang="zh-CN"/>
              <a:t>StringBuffer </a:t>
            </a:r>
            <a:r>
              <a:rPr lang="zh-CN" altLang="en-US"/>
              <a:t>兼容的 </a:t>
            </a:r>
            <a:r>
              <a:rPr lang="en-US" altLang="zh-CN"/>
              <a:t>API</a:t>
            </a:r>
            <a:r>
              <a:rPr lang="zh-CN" altLang="en-US"/>
              <a:t>，但不保证同步。该类被设计用作 </a:t>
            </a:r>
            <a:r>
              <a:rPr lang="en-US" altLang="zh-CN"/>
              <a:t>StringBuffer </a:t>
            </a:r>
            <a:r>
              <a:rPr lang="zh-CN" altLang="en-US"/>
              <a:t>的一个简易替换，用在字符串缓冲区被单个线程使用的时候（这种情况很普遍）。如果可能，建议优先采用该类，因为在大多数实现中，它比 </a:t>
            </a:r>
            <a:r>
              <a:rPr lang="en-US" altLang="zh-CN"/>
              <a:t>StringBuffer </a:t>
            </a:r>
            <a:r>
              <a:rPr lang="zh-CN" altLang="en-US"/>
              <a:t>要快。</a:t>
            </a:r>
            <a:endParaRPr lang="zh-CN" altLang="zh-CN"/>
          </a:p>
        </p:txBody>
      </p:sp>
      <p:sp>
        <p:nvSpPr>
          <p:cNvPr id="133124" name="Slide Number Placeholder 3">
            <a:extLst>
              <a:ext uri="{FF2B5EF4-FFF2-40B4-BE49-F238E27FC236}">
                <a16:creationId xmlns:a16="http://schemas.microsoft.com/office/drawing/2014/main" id="{61A560B2-73A1-4046-BD38-DAAE3053F9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E048A7-033D-8C4C-B0AA-2CE73B09AC57}" type="slidenum">
              <a:rPr lang="en-US" altLang="zh-CN">
                <a:latin typeface="Calibri" panose="020F0502020204030204" pitchFamily="34" charset="0"/>
              </a:rPr>
              <a:pPr eaLnBrk="1" hangingPunct="1"/>
              <a:t>42</a:t>
            </a:fld>
            <a:endParaRPr lang="en-US" altLang="zh-CN">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C2B35CB6-CF29-914F-A01B-69EACB44AA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a:extLst>
              <a:ext uri="{FF2B5EF4-FFF2-40B4-BE49-F238E27FC236}">
                <a16:creationId xmlns:a16="http://schemas.microsoft.com/office/drawing/2014/main" id="{1BADAAB6-39FE-0344-BAAB-BF31216257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4148" name="Slide Number Placeholder 3">
            <a:extLst>
              <a:ext uri="{FF2B5EF4-FFF2-40B4-BE49-F238E27FC236}">
                <a16:creationId xmlns:a16="http://schemas.microsoft.com/office/drawing/2014/main" id="{EE4FB05C-31F6-B749-9EE0-D3F3F4EB08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677525-8DDD-4B4D-A54F-4DFD2D713157}" type="slidenum">
              <a:rPr lang="en-US" altLang="zh-CN">
                <a:latin typeface="Calibri" panose="020F0502020204030204" pitchFamily="34" charset="0"/>
              </a:rPr>
              <a:pPr eaLnBrk="1" hangingPunct="1"/>
              <a:t>46</a:t>
            </a:fld>
            <a:endParaRPr lang="en-US" altLang="zh-CN">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CDEE8AAE-9FA9-0B41-BAD7-A758965685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67A39A98-5834-7F4D-9EBC-7CB3810877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5172" name="Slide Number Placeholder 3">
            <a:extLst>
              <a:ext uri="{FF2B5EF4-FFF2-40B4-BE49-F238E27FC236}">
                <a16:creationId xmlns:a16="http://schemas.microsoft.com/office/drawing/2014/main" id="{790E8362-329A-5C49-B297-9FD266B0C4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0596BD-0989-254B-8D05-E49F55EE4962}" type="slidenum">
              <a:rPr lang="en-US" altLang="zh-CN">
                <a:latin typeface="Calibri" panose="020F0502020204030204" pitchFamily="34" charset="0"/>
              </a:rPr>
              <a:pPr eaLnBrk="1" hangingPunct="1"/>
              <a:t>48</a:t>
            </a:fld>
            <a:endParaRPr lang="en-US" altLang="zh-CN">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BF038EE4-B459-A241-A957-911F1154DC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6FD37150-416E-C94A-B2B8-AEB3238C89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6196" name="Slide Number Placeholder 3">
            <a:extLst>
              <a:ext uri="{FF2B5EF4-FFF2-40B4-BE49-F238E27FC236}">
                <a16:creationId xmlns:a16="http://schemas.microsoft.com/office/drawing/2014/main" id="{55428080-C0C7-3746-AC46-6AD7ADBB04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F02632-A7FC-9B4E-A6FB-0A3246023AA0}" type="slidenum">
              <a:rPr lang="en-US" altLang="zh-CN">
                <a:latin typeface="Calibri" panose="020F0502020204030204" pitchFamily="34" charset="0"/>
              </a:rPr>
              <a:pPr eaLnBrk="1" hangingPunct="1"/>
              <a:t>52</a:t>
            </a:fld>
            <a:endParaRPr lang="en-US" altLang="zh-CN">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799B2042-D3AE-7542-90BE-0E126E3471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B797F308-F85A-F545-BA4A-FEE155049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7220" name="Slide Number Placeholder 3">
            <a:extLst>
              <a:ext uri="{FF2B5EF4-FFF2-40B4-BE49-F238E27FC236}">
                <a16:creationId xmlns:a16="http://schemas.microsoft.com/office/drawing/2014/main" id="{A133BF95-CF50-2041-A53C-33A0B4A6B0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ED8704-AD30-E743-B22D-3A331F55B4A3}" type="slidenum">
              <a:rPr lang="en-US" altLang="zh-CN">
                <a:latin typeface="Calibri" panose="020F0502020204030204" pitchFamily="34" charset="0"/>
              </a:rPr>
              <a:pPr eaLnBrk="1" hangingPunct="1"/>
              <a:t>56</a:t>
            </a:fld>
            <a:endParaRPr lang="en-US" altLang="zh-CN">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A1FBECD8-64AA-9F43-8D2E-7AB22E01E1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a:extLst>
              <a:ext uri="{FF2B5EF4-FFF2-40B4-BE49-F238E27FC236}">
                <a16:creationId xmlns:a16="http://schemas.microsoft.com/office/drawing/2014/main" id="{CE962457-2747-824E-A6BC-87A6A41AF7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8244" name="Slide Number Placeholder 3">
            <a:extLst>
              <a:ext uri="{FF2B5EF4-FFF2-40B4-BE49-F238E27FC236}">
                <a16:creationId xmlns:a16="http://schemas.microsoft.com/office/drawing/2014/main" id="{AF1D80D9-91FC-B24A-9B5C-16CA4BE2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EEA996-AFA3-4C42-A994-2B26A63448FC}" type="slidenum">
              <a:rPr lang="en-US" altLang="zh-CN">
                <a:latin typeface="Calibri" panose="020F0502020204030204" pitchFamily="34" charset="0"/>
              </a:rPr>
              <a:pPr eaLnBrk="1" hangingPunct="1"/>
              <a:t>57</a:t>
            </a:fld>
            <a:endParaRPr lang="en-US" altLang="zh-CN">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4EE60AFA-12A0-6542-9AFC-495EE859B9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405E06A5-B793-5847-8749-53EA4ED4D6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0836" name="Slide Number Placeholder 3">
            <a:extLst>
              <a:ext uri="{FF2B5EF4-FFF2-40B4-BE49-F238E27FC236}">
                <a16:creationId xmlns:a16="http://schemas.microsoft.com/office/drawing/2014/main" id="{224D5B0B-18D3-9646-946A-5B457068CF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A0B0E1-F3FB-C242-A585-9724BD5546D4}" type="slidenum">
              <a:rPr lang="en-US" altLang="zh-CN">
                <a:latin typeface="Calibri" panose="020F0502020204030204" pitchFamily="34" charset="0"/>
              </a:rPr>
              <a:pPr eaLnBrk="1" hangingPunct="1"/>
              <a:t>3</a:t>
            </a:fld>
            <a:endParaRPr lang="en-US" altLang="zh-CN">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18B25F66-27F4-2C4F-8034-F5A7FB9BE7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935CAC74-0BB2-9A4E-B785-B98D0F05BD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39268" name="Slide Number Placeholder 3">
            <a:extLst>
              <a:ext uri="{FF2B5EF4-FFF2-40B4-BE49-F238E27FC236}">
                <a16:creationId xmlns:a16="http://schemas.microsoft.com/office/drawing/2014/main" id="{F7826259-150B-CC4E-AFA2-CB1C641BA5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224826-FC45-CB41-99D3-859F1A30B28D}" type="slidenum">
              <a:rPr lang="en-US" altLang="zh-CN">
                <a:latin typeface="Calibri" panose="020F0502020204030204" pitchFamily="34" charset="0"/>
              </a:rPr>
              <a:pPr eaLnBrk="1" hangingPunct="1"/>
              <a:t>61</a:t>
            </a:fld>
            <a:endParaRPr lang="en-US" altLang="zh-CN">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B3EC152E-1659-2C47-B48F-3B2ABC88DD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a:extLst>
              <a:ext uri="{FF2B5EF4-FFF2-40B4-BE49-F238E27FC236}">
                <a16:creationId xmlns:a16="http://schemas.microsoft.com/office/drawing/2014/main" id="{DDFE8171-1EF7-9B48-9C12-4A31F9F56C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0292" name="Slide Number Placeholder 3">
            <a:extLst>
              <a:ext uri="{FF2B5EF4-FFF2-40B4-BE49-F238E27FC236}">
                <a16:creationId xmlns:a16="http://schemas.microsoft.com/office/drawing/2014/main" id="{45DEF4CD-64C6-C641-B866-1E8223DE7F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CF12DD-8FC4-D049-BDF6-D92FCF470FEA}" type="slidenum">
              <a:rPr lang="en-US" altLang="zh-CN">
                <a:latin typeface="Calibri" panose="020F0502020204030204" pitchFamily="34" charset="0"/>
              </a:rPr>
              <a:pPr eaLnBrk="1" hangingPunct="1"/>
              <a:t>65</a:t>
            </a:fld>
            <a:endParaRPr lang="en-US" altLang="zh-CN">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BA47CE33-B124-6D43-A81E-C215A8DF9D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1D9F4699-5353-7549-8B07-3945374147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1316" name="Slide Number Placeholder 3">
            <a:extLst>
              <a:ext uri="{FF2B5EF4-FFF2-40B4-BE49-F238E27FC236}">
                <a16:creationId xmlns:a16="http://schemas.microsoft.com/office/drawing/2014/main" id="{2855710E-BE5F-514A-A941-A7DA19FAB4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5B1086-93E8-2B4C-BFF2-C8BC988837B7}" type="slidenum">
              <a:rPr lang="en-US" altLang="zh-CN">
                <a:latin typeface="Calibri" panose="020F0502020204030204" pitchFamily="34" charset="0"/>
              </a:rPr>
              <a:pPr eaLnBrk="1" hangingPunct="1"/>
              <a:t>66</a:t>
            </a:fld>
            <a:endParaRPr lang="en-US" altLang="zh-CN">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4DBC92CC-B519-7F42-AB60-3C5D080F6B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a:extLst>
              <a:ext uri="{FF2B5EF4-FFF2-40B4-BE49-F238E27FC236}">
                <a16:creationId xmlns:a16="http://schemas.microsoft.com/office/drawing/2014/main" id="{E3E825D6-B5AC-B947-9FA1-68F1C86FFD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2340" name="Slide Number Placeholder 3">
            <a:extLst>
              <a:ext uri="{FF2B5EF4-FFF2-40B4-BE49-F238E27FC236}">
                <a16:creationId xmlns:a16="http://schemas.microsoft.com/office/drawing/2014/main" id="{65C5E388-F1A4-6E48-B139-6ED5CAA596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E77B3A-ED4E-A446-B90A-6E4415E4B8E2}" type="slidenum">
              <a:rPr lang="en-US" altLang="zh-CN">
                <a:latin typeface="Calibri" panose="020F0502020204030204" pitchFamily="34" charset="0"/>
              </a:rPr>
              <a:pPr eaLnBrk="1" hangingPunct="1"/>
              <a:t>72</a:t>
            </a:fld>
            <a:endParaRPr lang="en-US" altLang="zh-CN">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CA13317F-C057-234D-BA70-CF520F3B00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EA00BD1A-1DF6-4040-A5A7-14C4A96992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3364" name="Slide Number Placeholder 3">
            <a:extLst>
              <a:ext uri="{FF2B5EF4-FFF2-40B4-BE49-F238E27FC236}">
                <a16:creationId xmlns:a16="http://schemas.microsoft.com/office/drawing/2014/main" id="{4C799837-D117-5749-AE25-37CBE0AC03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487B61-2EC5-4A47-B39E-AFC70DFF011A}" type="slidenum">
              <a:rPr lang="en-US" altLang="zh-CN">
                <a:latin typeface="Calibri" panose="020F0502020204030204" pitchFamily="34" charset="0"/>
              </a:rPr>
              <a:pPr eaLnBrk="1" hangingPunct="1"/>
              <a:t>73</a:t>
            </a:fld>
            <a:endParaRPr lang="en-US" altLang="zh-CN">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72E4AAAA-28E5-BB4A-89CC-ED16472D0C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a:extLst>
              <a:ext uri="{FF2B5EF4-FFF2-40B4-BE49-F238E27FC236}">
                <a16:creationId xmlns:a16="http://schemas.microsoft.com/office/drawing/2014/main" id="{19F4B01C-705E-4448-98B8-34BD0DB175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4388" name="Slide Number Placeholder 3">
            <a:extLst>
              <a:ext uri="{FF2B5EF4-FFF2-40B4-BE49-F238E27FC236}">
                <a16:creationId xmlns:a16="http://schemas.microsoft.com/office/drawing/2014/main" id="{D619E24E-8B35-2246-AFE2-5F00415E50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B5AF53-1CD0-2145-8BBF-6B3691404D80}" type="slidenum">
              <a:rPr lang="en-US" altLang="zh-CN">
                <a:latin typeface="Calibri" panose="020F0502020204030204" pitchFamily="34" charset="0"/>
              </a:rPr>
              <a:pPr eaLnBrk="1" hangingPunct="1"/>
              <a:t>77</a:t>
            </a:fld>
            <a:endParaRPr lang="en-US" altLang="zh-CN">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6355B8CA-8F99-DB44-B052-EE7F7AE8E3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6CE003E2-D1A4-E443-8FA5-9026218AD3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5412" name="Slide Number Placeholder 3">
            <a:extLst>
              <a:ext uri="{FF2B5EF4-FFF2-40B4-BE49-F238E27FC236}">
                <a16:creationId xmlns:a16="http://schemas.microsoft.com/office/drawing/2014/main" id="{60989614-C40F-AB48-A532-CD41245160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886F50-AD4A-3546-9337-750D6F7A56F4}" type="slidenum">
              <a:rPr lang="en-US" altLang="zh-CN">
                <a:latin typeface="Calibri" panose="020F0502020204030204" pitchFamily="34" charset="0"/>
              </a:rPr>
              <a:pPr eaLnBrk="1" hangingPunct="1"/>
              <a:t>79</a:t>
            </a:fld>
            <a:endParaRPr lang="en-US" altLang="zh-CN">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38D41F72-C8D6-2E46-84B6-F17ACD8FE6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2FC113D8-AE57-454A-90E4-F501C7AF7B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6436" name="Slide Number Placeholder 3">
            <a:extLst>
              <a:ext uri="{FF2B5EF4-FFF2-40B4-BE49-F238E27FC236}">
                <a16:creationId xmlns:a16="http://schemas.microsoft.com/office/drawing/2014/main" id="{55D2911D-D11E-8647-BAD3-4E4A22D46A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DC6364-D0F2-DF43-B8EB-D502B93F33B5}" type="slidenum">
              <a:rPr lang="en-US" altLang="zh-CN">
                <a:latin typeface="Calibri" panose="020F0502020204030204" pitchFamily="34" charset="0"/>
              </a:rPr>
              <a:pPr eaLnBrk="1" hangingPunct="1"/>
              <a:t>82</a:t>
            </a:fld>
            <a:endParaRPr lang="en-US" altLang="zh-CN">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D3BB6A61-A0C7-9F41-8ADE-94CE418C0D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6BD9FCC9-E51E-224B-8060-EA7A151760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7460" name="Slide Number Placeholder 3">
            <a:extLst>
              <a:ext uri="{FF2B5EF4-FFF2-40B4-BE49-F238E27FC236}">
                <a16:creationId xmlns:a16="http://schemas.microsoft.com/office/drawing/2014/main" id="{4CA3D591-E3ED-FA47-94D0-F1D975C73E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EA207C-15BA-1247-AC95-F624CC0BF3F2}" type="slidenum">
              <a:rPr lang="en-US" altLang="zh-CN">
                <a:latin typeface="Calibri" panose="020F0502020204030204" pitchFamily="34" charset="0"/>
              </a:rPr>
              <a:pPr eaLnBrk="1" hangingPunct="1"/>
              <a:t>83</a:t>
            </a:fld>
            <a:endParaRPr lang="en-US" altLang="zh-CN">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9BA41936-127A-C449-B92F-92A71221BA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a:extLst>
              <a:ext uri="{FF2B5EF4-FFF2-40B4-BE49-F238E27FC236}">
                <a16:creationId xmlns:a16="http://schemas.microsoft.com/office/drawing/2014/main" id="{26DE9991-8280-B441-BDC7-EA019520CB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8484" name="Slide Number Placeholder 3">
            <a:extLst>
              <a:ext uri="{FF2B5EF4-FFF2-40B4-BE49-F238E27FC236}">
                <a16:creationId xmlns:a16="http://schemas.microsoft.com/office/drawing/2014/main" id="{E46B96AE-5EF9-9C4B-B174-BA5F7B21D7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1D9FB1-5284-744E-B406-D5C88101E6B1}" type="slidenum">
              <a:rPr lang="en-US" altLang="zh-CN">
                <a:latin typeface="Calibri" panose="020F0502020204030204" pitchFamily="34" charset="0"/>
              </a:rPr>
              <a:pPr eaLnBrk="1" hangingPunct="1"/>
              <a:t>84</a:t>
            </a:fld>
            <a:endParaRPr lang="en-US" altLang="zh-CN">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83A1AE81-6A86-A048-89EC-60353470D7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a:extLst>
              <a:ext uri="{FF2B5EF4-FFF2-40B4-BE49-F238E27FC236}">
                <a16:creationId xmlns:a16="http://schemas.microsoft.com/office/drawing/2014/main" id="{02026E58-60FB-B846-84EC-09AB84F8A3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1860" name="Slide Number Placeholder 3">
            <a:extLst>
              <a:ext uri="{FF2B5EF4-FFF2-40B4-BE49-F238E27FC236}">
                <a16:creationId xmlns:a16="http://schemas.microsoft.com/office/drawing/2014/main" id="{4A6E59A0-3D88-8445-9715-6FB2B14F62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8F7C36-672F-AE4E-B20E-1CB59AE1A61E}" type="slidenum">
              <a:rPr lang="en-US" altLang="zh-CN">
                <a:latin typeface="Calibri" panose="020F0502020204030204" pitchFamily="34" charset="0"/>
              </a:rPr>
              <a:pPr eaLnBrk="1" hangingPunct="1"/>
              <a:t>4</a:t>
            </a:fld>
            <a:endParaRPr lang="en-US" altLang="zh-CN">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FC0374F9-5282-0C4A-9388-C2353298F3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30D45A26-29AF-A641-83B3-AAD2C6C7A3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49508" name="Slide Number Placeholder 3">
            <a:extLst>
              <a:ext uri="{FF2B5EF4-FFF2-40B4-BE49-F238E27FC236}">
                <a16:creationId xmlns:a16="http://schemas.microsoft.com/office/drawing/2014/main" id="{BC5328E1-11EF-3E42-AB9B-274CA21B56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810B28-3AC4-9345-A0D6-3A6466958ECF}" type="slidenum">
              <a:rPr lang="en-US" altLang="zh-CN">
                <a:latin typeface="Calibri" panose="020F0502020204030204" pitchFamily="34" charset="0"/>
              </a:rPr>
              <a:pPr eaLnBrk="1" hangingPunct="1"/>
              <a:t>93</a:t>
            </a:fld>
            <a:endParaRPr lang="en-US" altLang="zh-CN">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6EABA7B7-75D6-BA40-997F-51E304EE8E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1C9AFB92-96F9-E245-AA63-1163FA597C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0532" name="Slide Number Placeholder 3">
            <a:extLst>
              <a:ext uri="{FF2B5EF4-FFF2-40B4-BE49-F238E27FC236}">
                <a16:creationId xmlns:a16="http://schemas.microsoft.com/office/drawing/2014/main" id="{809D7261-44EE-9D4E-BB5E-47A9B5A6DC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C0DBFC-38F7-064C-BA63-7A67993B6059}" type="slidenum">
              <a:rPr lang="en-US" altLang="zh-CN">
                <a:latin typeface="Calibri" panose="020F0502020204030204" pitchFamily="34" charset="0"/>
              </a:rPr>
              <a:pPr eaLnBrk="1" hangingPunct="1"/>
              <a:t>94</a:t>
            </a:fld>
            <a:endParaRPr lang="en-US" altLang="zh-CN">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E96718A-E281-FF44-8A20-67A9684A8A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8FAE2637-84E6-C24E-B1D7-DD94C07D18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1556" name="Slide Number Placeholder 3">
            <a:extLst>
              <a:ext uri="{FF2B5EF4-FFF2-40B4-BE49-F238E27FC236}">
                <a16:creationId xmlns:a16="http://schemas.microsoft.com/office/drawing/2014/main" id="{9DA6A821-5CB6-D446-BA83-52E78E37F2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E54042-F184-1146-B43A-1EF55E8E01D2}" type="slidenum">
              <a:rPr lang="en-US" altLang="zh-CN">
                <a:latin typeface="Calibri" panose="020F0502020204030204" pitchFamily="34" charset="0"/>
              </a:rPr>
              <a:pPr eaLnBrk="1" hangingPunct="1"/>
              <a:t>98</a:t>
            </a:fld>
            <a:endParaRPr lang="en-US" altLang="zh-CN">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2D9F009A-9430-FA46-8D13-284ED2A329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F3B5983A-2A5B-8E4F-ACB9-CE970691F6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2580" name="Slide Number Placeholder 3">
            <a:extLst>
              <a:ext uri="{FF2B5EF4-FFF2-40B4-BE49-F238E27FC236}">
                <a16:creationId xmlns:a16="http://schemas.microsoft.com/office/drawing/2014/main" id="{895F4A24-580E-0947-9B4F-A52C4671B5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12D54F-CA1C-D540-8F2E-34B117DAF3EC}" type="slidenum">
              <a:rPr lang="en-US" altLang="zh-CN">
                <a:latin typeface="Calibri" panose="020F0502020204030204" pitchFamily="34" charset="0"/>
              </a:rPr>
              <a:pPr eaLnBrk="1" hangingPunct="1"/>
              <a:t>99</a:t>
            </a:fld>
            <a:endParaRPr lang="en-US" altLang="zh-CN">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39AEBE09-EB7B-6540-9853-313115963E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A46DDE7C-1C67-BF44-B53A-C42DA97238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3604" name="Slide Number Placeholder 3">
            <a:extLst>
              <a:ext uri="{FF2B5EF4-FFF2-40B4-BE49-F238E27FC236}">
                <a16:creationId xmlns:a16="http://schemas.microsoft.com/office/drawing/2014/main" id="{9DD65E00-1B10-9B43-846C-D7B4A00B9B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97B103-DF3D-6A46-944C-2AADD5017E5B}" type="slidenum">
              <a:rPr lang="en-US" altLang="zh-CN">
                <a:latin typeface="Calibri" panose="020F0502020204030204" pitchFamily="34" charset="0"/>
              </a:rPr>
              <a:pPr eaLnBrk="1" hangingPunct="1"/>
              <a:t>103</a:t>
            </a:fld>
            <a:endParaRPr lang="en-US" altLang="zh-CN">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99FC5D43-0F4A-1043-B4E3-59B9A83E6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F8877638-C27C-C145-9715-F11DE139CE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4628" name="Slide Number Placeholder 3">
            <a:extLst>
              <a:ext uri="{FF2B5EF4-FFF2-40B4-BE49-F238E27FC236}">
                <a16:creationId xmlns:a16="http://schemas.microsoft.com/office/drawing/2014/main" id="{FC233413-2CF2-3A49-A1FC-A1EF208451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2C23E9-375A-E84C-B1C6-F8C92F84D2D0}" type="slidenum">
              <a:rPr lang="en-US" altLang="zh-CN">
                <a:latin typeface="Calibri" panose="020F0502020204030204" pitchFamily="34" charset="0"/>
              </a:rPr>
              <a:pPr eaLnBrk="1" hangingPunct="1"/>
              <a:t>105</a:t>
            </a:fld>
            <a:endParaRPr lang="en-US" altLang="zh-CN">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99FC5D43-0F4A-1043-B4E3-59B9A83E6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F8877638-C27C-C145-9715-F11DE139CE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4628" name="Slide Number Placeholder 3">
            <a:extLst>
              <a:ext uri="{FF2B5EF4-FFF2-40B4-BE49-F238E27FC236}">
                <a16:creationId xmlns:a16="http://schemas.microsoft.com/office/drawing/2014/main" id="{FC233413-2CF2-3A49-A1FC-A1EF208451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2C23E9-375A-E84C-B1C6-F8C92F84D2D0}" type="slidenum">
              <a:rPr lang="en-US" altLang="zh-CN">
                <a:latin typeface="Calibri" panose="020F0502020204030204" pitchFamily="34" charset="0"/>
              </a:rPr>
              <a:pPr eaLnBrk="1" hangingPunct="1"/>
              <a:t>106</a:t>
            </a:fld>
            <a:endParaRPr lang="en-US" altLang="zh-CN">
              <a:latin typeface="Calibri" panose="020F0502020204030204" pitchFamily="34" charset="0"/>
            </a:endParaRPr>
          </a:p>
        </p:txBody>
      </p:sp>
    </p:spTree>
    <p:extLst>
      <p:ext uri="{BB962C8B-B14F-4D97-AF65-F5344CB8AC3E}">
        <p14:creationId xmlns:p14="http://schemas.microsoft.com/office/powerpoint/2010/main" val="295779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99FC5D43-0F4A-1043-B4E3-59B9A83E6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F8877638-C27C-C145-9715-F11DE139CE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54628" name="Slide Number Placeholder 3">
            <a:extLst>
              <a:ext uri="{FF2B5EF4-FFF2-40B4-BE49-F238E27FC236}">
                <a16:creationId xmlns:a16="http://schemas.microsoft.com/office/drawing/2014/main" id="{FC233413-2CF2-3A49-A1FC-A1EF208451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2C23E9-375A-E84C-B1C6-F8C92F84D2D0}" type="slidenum">
              <a:rPr lang="en-US" altLang="zh-CN">
                <a:latin typeface="Calibri" panose="020F0502020204030204" pitchFamily="34" charset="0"/>
              </a:rPr>
              <a:pPr eaLnBrk="1" hangingPunct="1"/>
              <a:t>107</a:t>
            </a:fld>
            <a:endParaRPr lang="en-US" altLang="zh-CN">
              <a:latin typeface="Calibri" panose="020F0502020204030204" pitchFamily="34" charset="0"/>
            </a:endParaRPr>
          </a:p>
        </p:txBody>
      </p:sp>
    </p:spTree>
    <p:extLst>
      <p:ext uri="{BB962C8B-B14F-4D97-AF65-F5344CB8AC3E}">
        <p14:creationId xmlns:p14="http://schemas.microsoft.com/office/powerpoint/2010/main" val="403064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6DE1CD78-A4BA-3949-B98C-B80F0DD2B4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A08A306E-899C-EC4C-B102-56BEDAEB53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2884" name="Slide Number Placeholder 3">
            <a:extLst>
              <a:ext uri="{FF2B5EF4-FFF2-40B4-BE49-F238E27FC236}">
                <a16:creationId xmlns:a16="http://schemas.microsoft.com/office/drawing/2014/main" id="{AE31E19D-5370-6247-835D-4338B09A61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B611560-39BB-AD4C-AA3B-5D77DD35B6C4}" type="slidenum">
              <a:rPr lang="en-US" altLang="zh-CN">
                <a:latin typeface="Calibri" panose="020F0502020204030204" pitchFamily="34" charset="0"/>
              </a:rPr>
              <a:pPr eaLnBrk="1" hangingPunct="1"/>
              <a:t>6</a:t>
            </a:fld>
            <a:endParaRPr lang="en-US" altLang="zh-CN">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2DAA4AD0-B836-C148-A8C9-B44DB69D95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a:extLst>
              <a:ext uri="{FF2B5EF4-FFF2-40B4-BE49-F238E27FC236}">
                <a16:creationId xmlns:a16="http://schemas.microsoft.com/office/drawing/2014/main" id="{550D8A93-A6C8-7041-91D6-5741A60F18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3908" name="Slide Number Placeholder 3">
            <a:extLst>
              <a:ext uri="{FF2B5EF4-FFF2-40B4-BE49-F238E27FC236}">
                <a16:creationId xmlns:a16="http://schemas.microsoft.com/office/drawing/2014/main" id="{78795A23-01A1-C141-AA4E-933A4A5437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403C32-A4FC-8946-87B8-EE1388B4F8BE}" type="slidenum">
              <a:rPr lang="en-US" altLang="zh-CN">
                <a:latin typeface="Calibri" panose="020F0502020204030204" pitchFamily="34" charset="0"/>
              </a:rPr>
              <a:pPr eaLnBrk="1" hangingPunct="1"/>
              <a:t>7</a:t>
            </a:fld>
            <a:endParaRPr lang="en-US" altLang="zh-CN">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73163F19-19F5-8540-A2D0-9BF26F5A02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B1275B0A-4216-4044-8CFD-1B91EE29CE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4932" name="Slide Number Placeholder 3">
            <a:extLst>
              <a:ext uri="{FF2B5EF4-FFF2-40B4-BE49-F238E27FC236}">
                <a16:creationId xmlns:a16="http://schemas.microsoft.com/office/drawing/2014/main" id="{2592BA1A-F2E0-B84C-9E10-F7121EBDDD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C11CAB-0621-1348-B3B8-4D6AC74DC02C}" type="slidenum">
              <a:rPr lang="en-US" altLang="zh-CN">
                <a:latin typeface="Calibri" panose="020F0502020204030204" pitchFamily="34" charset="0"/>
              </a:rPr>
              <a:pPr eaLnBrk="1" hangingPunct="1"/>
              <a:t>12</a:t>
            </a:fld>
            <a:endParaRPr lang="en-US" altLang="zh-CN">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C6B39353-04D9-A14F-9686-F4D1D9A745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a:extLst>
              <a:ext uri="{FF2B5EF4-FFF2-40B4-BE49-F238E27FC236}">
                <a16:creationId xmlns:a16="http://schemas.microsoft.com/office/drawing/2014/main" id="{F9EC93D1-DE89-9A43-9D57-88B73CD01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5956" name="Slide Number Placeholder 3">
            <a:extLst>
              <a:ext uri="{FF2B5EF4-FFF2-40B4-BE49-F238E27FC236}">
                <a16:creationId xmlns:a16="http://schemas.microsoft.com/office/drawing/2014/main" id="{57D371C3-4BD1-6E4B-B8EA-72F2FCE677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26F79D-F3CB-FF47-856F-E12DC7C21754}" type="slidenum">
              <a:rPr lang="en-US" altLang="zh-CN">
                <a:latin typeface="Calibri" panose="020F0502020204030204" pitchFamily="34" charset="0"/>
              </a:rPr>
              <a:pPr eaLnBrk="1" hangingPunct="1"/>
              <a:t>15</a:t>
            </a:fld>
            <a:endParaRPr lang="en-US" altLang="zh-CN">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E9687158-3C63-CF41-B1C6-314A1A8A37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6E58B182-BD54-CE4D-B1AB-EE8D40BCD3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6980" name="Slide Number Placeholder 3">
            <a:extLst>
              <a:ext uri="{FF2B5EF4-FFF2-40B4-BE49-F238E27FC236}">
                <a16:creationId xmlns:a16="http://schemas.microsoft.com/office/drawing/2014/main" id="{03C464C0-8381-1941-B79D-5D66DC2D72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BE7F1A-D028-634B-AA14-9C45ACC5C553}" type="slidenum">
              <a:rPr lang="en-US" altLang="zh-CN">
                <a:latin typeface="Calibri" panose="020F0502020204030204" pitchFamily="34" charset="0"/>
              </a:rPr>
              <a:pPr eaLnBrk="1" hangingPunct="1"/>
              <a:t>21</a:t>
            </a:fld>
            <a:endParaRPr lang="en-US" altLang="zh-CN">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id="{93DC0A0C-DA6F-4F48-9D57-8354EA1925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a:extLst>
              <a:ext uri="{FF2B5EF4-FFF2-40B4-BE49-F238E27FC236}">
                <a16:creationId xmlns:a16="http://schemas.microsoft.com/office/drawing/2014/main" id="{AA69CA0C-5EDD-094A-B602-A6F0999CC6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128004" name="Slide Number Placeholder 3">
            <a:extLst>
              <a:ext uri="{FF2B5EF4-FFF2-40B4-BE49-F238E27FC236}">
                <a16:creationId xmlns:a16="http://schemas.microsoft.com/office/drawing/2014/main" id="{E6CFE1E8-EA76-7A49-B623-FE63AB39D7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6AC32E-0DE2-BE4E-87D0-410829F83FB8}" type="slidenum">
              <a:rPr lang="en-US" altLang="zh-CN">
                <a:latin typeface="Calibri" panose="020F0502020204030204" pitchFamily="34" charset="0"/>
              </a:rPr>
              <a:pPr eaLnBrk="1" hangingPunct="1"/>
              <a:t>25</a:t>
            </a:fld>
            <a:endParaRPr lang="en-US" altLang="zh-CN">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a:extLst>
              <a:ext uri="{FF2B5EF4-FFF2-40B4-BE49-F238E27FC236}">
                <a16:creationId xmlns:a16="http://schemas.microsoft.com/office/drawing/2014/main" id="{2CAAD0EE-9733-CA4B-9A9C-F550B0D4FC45}"/>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grpSp>
        <p:nvGrpSpPr>
          <p:cNvPr id="5" name="Group 18">
            <a:extLst>
              <a:ext uri="{FF2B5EF4-FFF2-40B4-BE49-F238E27FC236}">
                <a16:creationId xmlns:a16="http://schemas.microsoft.com/office/drawing/2014/main" id="{1E4EFE5B-FDC4-BA44-A0FA-67A0B4AE5586}"/>
              </a:ext>
            </a:extLst>
          </p:cNvPr>
          <p:cNvGrpSpPr>
            <a:grpSpLocks/>
          </p:cNvGrpSpPr>
          <p:nvPr/>
        </p:nvGrpSpPr>
        <p:grpSpPr bwMode="auto">
          <a:xfrm>
            <a:off x="-3175" y="4953000"/>
            <a:ext cx="9147175" cy="1911350"/>
            <a:chOff x="-3765" y="4832896"/>
            <a:chExt cx="9147765" cy="2032192"/>
          </a:xfrm>
        </p:grpSpPr>
        <p:sp>
          <p:nvSpPr>
            <p:cNvPr id="6" name="Freeform 19">
              <a:extLst>
                <a:ext uri="{FF2B5EF4-FFF2-40B4-BE49-F238E27FC236}">
                  <a16:creationId xmlns:a16="http://schemas.microsoft.com/office/drawing/2014/main" id="{9B68A9F6-7942-144A-8F27-E3F98E08F566}"/>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7" name="Freeform 20">
              <a:extLst>
                <a:ext uri="{FF2B5EF4-FFF2-40B4-BE49-F238E27FC236}">
                  <a16:creationId xmlns:a16="http://schemas.microsoft.com/office/drawing/2014/main" id="{CAFBE81C-7B47-7746-BE3E-CC2C70377F05}"/>
                </a:ext>
              </a:extLst>
            </p:cNvPr>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8" name="Freeform 22">
              <a:extLst>
                <a:ext uri="{FF2B5EF4-FFF2-40B4-BE49-F238E27FC236}">
                  <a16:creationId xmlns:a16="http://schemas.microsoft.com/office/drawing/2014/main" id="{4A040C6E-F9C5-694A-A245-1531FB547B9F}"/>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10" name="Straight Connector 23">
              <a:extLst>
                <a:ext uri="{FF2B5EF4-FFF2-40B4-BE49-F238E27FC236}">
                  <a16:creationId xmlns:a16="http://schemas.microsoft.com/office/drawing/2014/main" id="{458E3052-125D-CF43-96B1-9E65EBD99C24}"/>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a:extLst>
              <a:ext uri="{FF2B5EF4-FFF2-40B4-BE49-F238E27FC236}">
                <a16:creationId xmlns:a16="http://schemas.microsoft.com/office/drawing/2014/main" id="{A524E16F-429B-E741-815C-12C284D091F6}"/>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a:extLst>
              <a:ext uri="{FF2B5EF4-FFF2-40B4-BE49-F238E27FC236}">
                <a16:creationId xmlns:a16="http://schemas.microsoft.com/office/drawing/2014/main" id="{B6F46A19-FCEC-614E-B9CF-D30D223A5C33}"/>
              </a:ext>
            </a:extLst>
          </p:cNvPr>
          <p:cNvSpPr>
            <a:spLocks noGrp="1"/>
          </p:cNvSpPr>
          <p:nvPr>
            <p:ph type="dt" sz="half" idx="10"/>
          </p:nvPr>
        </p:nvSpPr>
        <p:spPr/>
        <p:txBody>
          <a:bodyPr/>
          <a:lstStyle>
            <a:lvl1pPr>
              <a:defRPr>
                <a:solidFill>
                  <a:srgbClr val="FFFFFF"/>
                </a:solidFill>
              </a:defRPr>
            </a:lvl1pPr>
          </a:lstStyle>
          <a:p>
            <a:pPr>
              <a:defRPr/>
            </a:pPr>
            <a:fld id="{43A2A757-9C62-B543-BA4B-92C7DFC53BA4}" type="datetime1">
              <a:rPr lang="en-US" altLang="zh-CN"/>
              <a:pPr>
                <a:defRPr/>
              </a:pPr>
              <a:t>4/13/20</a:t>
            </a:fld>
            <a:endParaRPr lang="en-US" altLang="zh-CN"/>
          </a:p>
        </p:txBody>
      </p:sp>
      <p:sp>
        <p:nvSpPr>
          <p:cNvPr id="13" name="Slide Number Placeholder 26">
            <a:extLst>
              <a:ext uri="{FF2B5EF4-FFF2-40B4-BE49-F238E27FC236}">
                <a16:creationId xmlns:a16="http://schemas.microsoft.com/office/drawing/2014/main" id="{67D272F4-A896-7F45-9F56-E15F22114E7E}"/>
              </a:ext>
            </a:extLst>
          </p:cNvPr>
          <p:cNvSpPr>
            <a:spLocks noGrp="1"/>
          </p:cNvSpPr>
          <p:nvPr>
            <p:ph type="sldNum" sz="quarter" idx="11"/>
          </p:nvPr>
        </p:nvSpPr>
        <p:spPr/>
        <p:txBody>
          <a:bodyPr/>
          <a:lstStyle>
            <a:lvl1pPr>
              <a:defRPr>
                <a:solidFill>
                  <a:srgbClr val="FFFFFF"/>
                </a:solidFill>
              </a:defRPr>
            </a:lvl1pPr>
          </a:lstStyle>
          <a:p>
            <a:fld id="{A4A637CF-4D84-844D-92C6-D5369B702E9C}" type="slidenum">
              <a:rPr lang="en-US" altLang="zh-CN"/>
              <a:pPr/>
              <a:t>‹#›</a:t>
            </a:fld>
            <a:endParaRPr lang="en-US" altLang="zh-CN"/>
          </a:p>
        </p:txBody>
      </p:sp>
      <p:sp>
        <p:nvSpPr>
          <p:cNvPr id="14" name="Footer Placeholder 18">
            <a:extLst>
              <a:ext uri="{FF2B5EF4-FFF2-40B4-BE49-F238E27FC236}">
                <a16:creationId xmlns:a16="http://schemas.microsoft.com/office/drawing/2014/main" id="{2DD672FF-41B6-A045-BA88-9DF8BDDD324E}"/>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endParaRPr lang="en-US" dirty="0"/>
          </a:p>
        </p:txBody>
      </p:sp>
    </p:spTree>
    <p:extLst>
      <p:ext uri="{BB962C8B-B14F-4D97-AF65-F5344CB8AC3E}">
        <p14:creationId xmlns:p14="http://schemas.microsoft.com/office/powerpoint/2010/main" val="65270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08187D93-F172-AE46-861D-2970DFB37B0B}"/>
              </a:ext>
            </a:extLst>
          </p:cNvPr>
          <p:cNvSpPr>
            <a:spLocks noGrp="1"/>
          </p:cNvSpPr>
          <p:nvPr>
            <p:ph type="dt" sz="half" idx="10"/>
          </p:nvPr>
        </p:nvSpPr>
        <p:spPr/>
        <p:txBody>
          <a:bodyPr/>
          <a:lstStyle>
            <a:lvl1pPr>
              <a:defRPr/>
            </a:lvl1pPr>
          </a:lstStyle>
          <a:p>
            <a:pPr>
              <a:defRPr/>
            </a:pPr>
            <a:fld id="{75A48421-CE6C-F942-B838-79E0CB24D76B}" type="datetime1">
              <a:rPr lang="en-US" altLang="zh-CN"/>
              <a:pPr>
                <a:defRPr/>
              </a:pPr>
              <a:t>4/13/20</a:t>
            </a:fld>
            <a:endParaRPr lang="en-US" altLang="zh-CN"/>
          </a:p>
        </p:txBody>
      </p:sp>
      <p:sp>
        <p:nvSpPr>
          <p:cNvPr id="5" name="Footer Placeholder 21">
            <a:extLst>
              <a:ext uri="{FF2B5EF4-FFF2-40B4-BE49-F238E27FC236}">
                <a16:creationId xmlns:a16="http://schemas.microsoft.com/office/drawing/2014/main" id="{8D8DFF82-3F6D-0A47-B11C-4C96901B622A}"/>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F1D696CF-4715-4F45-A53B-BE41D0A173BC}"/>
              </a:ext>
            </a:extLst>
          </p:cNvPr>
          <p:cNvSpPr>
            <a:spLocks noGrp="1"/>
          </p:cNvSpPr>
          <p:nvPr>
            <p:ph type="sldNum" sz="quarter" idx="12"/>
          </p:nvPr>
        </p:nvSpPr>
        <p:spPr/>
        <p:txBody>
          <a:bodyPr/>
          <a:lstStyle>
            <a:lvl1pPr>
              <a:defRPr/>
            </a:lvl1pPr>
          </a:lstStyle>
          <a:p>
            <a:fld id="{2194798C-FD5F-2149-993A-A901503E601C}" type="slidenum">
              <a:rPr lang="en-US" altLang="zh-CN"/>
              <a:pPr/>
              <a:t>‹#›</a:t>
            </a:fld>
            <a:endParaRPr lang="en-US" altLang="zh-CN"/>
          </a:p>
        </p:txBody>
      </p:sp>
    </p:spTree>
    <p:extLst>
      <p:ext uri="{BB962C8B-B14F-4D97-AF65-F5344CB8AC3E}">
        <p14:creationId xmlns:p14="http://schemas.microsoft.com/office/powerpoint/2010/main" val="245495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6750A611-4FE4-7042-A789-F1E10EA317E8}"/>
              </a:ext>
            </a:extLst>
          </p:cNvPr>
          <p:cNvSpPr>
            <a:spLocks noGrp="1"/>
          </p:cNvSpPr>
          <p:nvPr>
            <p:ph type="dt" sz="half" idx="10"/>
          </p:nvPr>
        </p:nvSpPr>
        <p:spPr/>
        <p:txBody>
          <a:bodyPr/>
          <a:lstStyle>
            <a:lvl1pPr>
              <a:defRPr/>
            </a:lvl1pPr>
          </a:lstStyle>
          <a:p>
            <a:pPr>
              <a:defRPr/>
            </a:pPr>
            <a:fld id="{16401084-C6E5-4C4C-83E1-BC9ECA6A1400}" type="datetime1">
              <a:rPr lang="en-US" altLang="zh-CN"/>
              <a:pPr>
                <a:defRPr/>
              </a:pPr>
              <a:t>4/13/20</a:t>
            </a:fld>
            <a:endParaRPr lang="en-US" altLang="zh-CN"/>
          </a:p>
        </p:txBody>
      </p:sp>
      <p:sp>
        <p:nvSpPr>
          <p:cNvPr id="5" name="Footer Placeholder 21">
            <a:extLst>
              <a:ext uri="{FF2B5EF4-FFF2-40B4-BE49-F238E27FC236}">
                <a16:creationId xmlns:a16="http://schemas.microsoft.com/office/drawing/2014/main" id="{F2C60B1E-90D7-DB4B-815F-FA6E5C99010B}"/>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D9C7FFA8-1D51-8544-ABE6-19E150D1A225}"/>
              </a:ext>
            </a:extLst>
          </p:cNvPr>
          <p:cNvSpPr>
            <a:spLocks noGrp="1"/>
          </p:cNvSpPr>
          <p:nvPr>
            <p:ph type="sldNum" sz="quarter" idx="12"/>
          </p:nvPr>
        </p:nvSpPr>
        <p:spPr/>
        <p:txBody>
          <a:bodyPr/>
          <a:lstStyle>
            <a:lvl1pPr>
              <a:defRPr/>
            </a:lvl1pPr>
          </a:lstStyle>
          <a:p>
            <a:fld id="{C31E3D1E-8231-8D49-A544-F44BFF08B556}" type="slidenum">
              <a:rPr lang="en-US" altLang="zh-CN"/>
              <a:pPr/>
              <a:t>‹#›</a:t>
            </a:fld>
            <a:endParaRPr lang="en-US" altLang="zh-CN"/>
          </a:p>
        </p:txBody>
      </p:sp>
    </p:spTree>
    <p:extLst>
      <p:ext uri="{BB962C8B-B14F-4D97-AF65-F5344CB8AC3E}">
        <p14:creationId xmlns:p14="http://schemas.microsoft.com/office/powerpoint/2010/main" val="564800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9">
            <a:extLst>
              <a:ext uri="{FF2B5EF4-FFF2-40B4-BE49-F238E27FC236}">
                <a16:creationId xmlns:a16="http://schemas.microsoft.com/office/drawing/2014/main" id="{DAE2BC78-6F9B-D240-92E7-5C5C9AFE2EE9}"/>
              </a:ext>
            </a:extLst>
          </p:cNvPr>
          <p:cNvSpPr>
            <a:spLocks noGrp="1"/>
          </p:cNvSpPr>
          <p:nvPr>
            <p:ph type="dt" sz="half" idx="10"/>
          </p:nvPr>
        </p:nvSpPr>
        <p:spPr/>
        <p:txBody>
          <a:bodyPr/>
          <a:lstStyle>
            <a:lvl1pPr>
              <a:defRPr/>
            </a:lvl1pPr>
          </a:lstStyle>
          <a:p>
            <a:pPr>
              <a:defRPr/>
            </a:pPr>
            <a:fld id="{9CF28909-2BE7-624D-9835-25B7323070EC}" type="datetime1">
              <a:rPr lang="en-US" altLang="zh-CN"/>
              <a:pPr>
                <a:defRPr/>
              </a:pPr>
              <a:t>4/13/20</a:t>
            </a:fld>
            <a:endParaRPr lang="en-US" altLang="zh-CN"/>
          </a:p>
        </p:txBody>
      </p:sp>
      <p:sp>
        <p:nvSpPr>
          <p:cNvPr id="5" name="Footer Placeholder 21">
            <a:extLst>
              <a:ext uri="{FF2B5EF4-FFF2-40B4-BE49-F238E27FC236}">
                <a16:creationId xmlns:a16="http://schemas.microsoft.com/office/drawing/2014/main" id="{195CD961-CCE8-6647-85EF-F2803936D69A}"/>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17">
            <a:extLst>
              <a:ext uri="{FF2B5EF4-FFF2-40B4-BE49-F238E27FC236}">
                <a16:creationId xmlns:a16="http://schemas.microsoft.com/office/drawing/2014/main" id="{558CEF1B-00D3-B648-B249-E8F50F2076E2}"/>
              </a:ext>
            </a:extLst>
          </p:cNvPr>
          <p:cNvSpPr>
            <a:spLocks noGrp="1"/>
          </p:cNvSpPr>
          <p:nvPr>
            <p:ph type="sldNum" sz="quarter" idx="12"/>
          </p:nvPr>
        </p:nvSpPr>
        <p:spPr/>
        <p:txBody>
          <a:bodyPr/>
          <a:lstStyle>
            <a:lvl1pPr>
              <a:defRPr/>
            </a:lvl1pPr>
          </a:lstStyle>
          <a:p>
            <a:fld id="{843F02B7-4A0A-3749-B449-A5C87E2C6636}" type="slidenum">
              <a:rPr lang="en-US" altLang="zh-CN"/>
              <a:pPr/>
              <a:t>‹#›</a:t>
            </a:fld>
            <a:endParaRPr lang="en-US" altLang="zh-CN"/>
          </a:p>
        </p:txBody>
      </p:sp>
    </p:spTree>
    <p:extLst>
      <p:ext uri="{BB962C8B-B14F-4D97-AF65-F5344CB8AC3E}">
        <p14:creationId xmlns:p14="http://schemas.microsoft.com/office/powerpoint/2010/main" val="159100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a:extLst>
              <a:ext uri="{FF2B5EF4-FFF2-40B4-BE49-F238E27FC236}">
                <a16:creationId xmlns:a16="http://schemas.microsoft.com/office/drawing/2014/main" id="{641D6D77-5364-484E-B311-9A543995C675}"/>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5" name="Action Button: Forward or Next 18">
            <a:hlinkClick r:id="" action="ppaction://hlinkshowjump?jump=nextslide" highlightClick="1"/>
            <a:extLst>
              <a:ext uri="{FF2B5EF4-FFF2-40B4-BE49-F238E27FC236}">
                <a16:creationId xmlns:a16="http://schemas.microsoft.com/office/drawing/2014/main" id="{7382346B-237F-504E-8779-34BAAA9A03F8}"/>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a:extLst>
              <a:ext uri="{FF2B5EF4-FFF2-40B4-BE49-F238E27FC236}">
                <a16:creationId xmlns:a16="http://schemas.microsoft.com/office/drawing/2014/main" id="{18C993CC-13D4-D042-AB2D-183801EFBB87}"/>
              </a:ext>
            </a:extLst>
          </p:cNvPr>
          <p:cNvSpPr>
            <a:spLocks noGrp="1"/>
          </p:cNvSpPr>
          <p:nvPr>
            <p:ph type="dt" sz="half" idx="10"/>
          </p:nvPr>
        </p:nvSpPr>
        <p:spPr/>
        <p:txBody>
          <a:bodyPr/>
          <a:lstStyle>
            <a:lvl1pPr>
              <a:defRPr/>
            </a:lvl1pPr>
          </a:lstStyle>
          <a:p>
            <a:pPr>
              <a:defRPr/>
            </a:pPr>
            <a:fld id="{3CF886A1-6990-9945-99A5-5BF6E5A385BD}" type="datetime1">
              <a:rPr lang="en-US" altLang="zh-CN"/>
              <a:pPr>
                <a:defRPr/>
              </a:pPr>
              <a:t>4/13/20</a:t>
            </a:fld>
            <a:endParaRPr lang="en-US" altLang="zh-CN"/>
          </a:p>
        </p:txBody>
      </p:sp>
      <p:sp>
        <p:nvSpPr>
          <p:cNvPr id="8" name="Footer Placeholder 4">
            <a:extLst>
              <a:ext uri="{FF2B5EF4-FFF2-40B4-BE49-F238E27FC236}">
                <a16:creationId xmlns:a16="http://schemas.microsoft.com/office/drawing/2014/main" id="{576B1915-87E7-194F-A331-8E28D94185D7}"/>
              </a:ext>
            </a:extLst>
          </p:cNvPr>
          <p:cNvSpPr>
            <a:spLocks noGrp="1"/>
          </p:cNvSpPr>
          <p:nvPr>
            <p:ph type="ftr" sz="quarter" idx="11"/>
          </p:nvPr>
        </p:nvSpPr>
        <p:spPr>
          <a:xfrm>
            <a:off x="4114800" y="6408738"/>
            <a:ext cx="2616200" cy="365125"/>
          </a:xfrm>
        </p:spPr>
        <p:txBody>
          <a:bodyPr/>
          <a:lstStyle>
            <a:lvl1pPr>
              <a:defRPr/>
            </a:lvl1pPr>
            <a:extLst/>
          </a:lstStyle>
          <a:p>
            <a:pPr>
              <a:defRPr/>
            </a:pPr>
            <a:endParaRPr lang="en-US" dirty="0"/>
          </a:p>
        </p:txBody>
      </p:sp>
      <p:sp>
        <p:nvSpPr>
          <p:cNvPr id="9" name="Slide Number Placeholder 5">
            <a:extLst>
              <a:ext uri="{FF2B5EF4-FFF2-40B4-BE49-F238E27FC236}">
                <a16:creationId xmlns:a16="http://schemas.microsoft.com/office/drawing/2014/main" id="{261B779C-F95E-AF4E-B77C-AD2C9F6304BE}"/>
              </a:ext>
            </a:extLst>
          </p:cNvPr>
          <p:cNvSpPr>
            <a:spLocks noGrp="1"/>
          </p:cNvSpPr>
          <p:nvPr>
            <p:ph type="sldNum" sz="quarter" idx="12"/>
          </p:nvPr>
        </p:nvSpPr>
        <p:spPr/>
        <p:txBody>
          <a:bodyPr/>
          <a:lstStyle>
            <a:lvl1pPr>
              <a:defRPr/>
            </a:lvl1pPr>
          </a:lstStyle>
          <a:p>
            <a:fld id="{D6D4B57C-2ECB-F745-A24A-54EAD64049B2}" type="slidenum">
              <a:rPr lang="en-US" altLang="zh-CN"/>
              <a:pPr/>
              <a:t>‹#›</a:t>
            </a:fld>
            <a:endParaRPr lang="en-US" altLang="zh-CN"/>
          </a:p>
        </p:txBody>
      </p:sp>
    </p:spTree>
    <p:extLst>
      <p:ext uri="{BB962C8B-B14F-4D97-AF65-F5344CB8AC3E}">
        <p14:creationId xmlns:p14="http://schemas.microsoft.com/office/powerpoint/2010/main" val="167194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DB848878-CFC7-FA48-B404-F659D4CA35D9}"/>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5" name="Chevron 18">
            <a:extLst>
              <a:ext uri="{FF2B5EF4-FFF2-40B4-BE49-F238E27FC236}">
                <a16:creationId xmlns:a16="http://schemas.microsoft.com/office/drawing/2014/main" id="{F4E9D53A-D9F3-684B-91BA-5E3CE681DB85}"/>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77D5C5D4-B87A-F942-A7E8-A44D531A168B}"/>
              </a:ext>
            </a:extLst>
          </p:cNvPr>
          <p:cNvSpPr>
            <a:spLocks noGrp="1"/>
          </p:cNvSpPr>
          <p:nvPr>
            <p:ph type="dt" sz="half" idx="10"/>
          </p:nvPr>
        </p:nvSpPr>
        <p:spPr/>
        <p:txBody>
          <a:bodyPr/>
          <a:lstStyle>
            <a:lvl1pPr>
              <a:defRPr/>
            </a:lvl1pPr>
          </a:lstStyle>
          <a:p>
            <a:pPr>
              <a:defRPr/>
            </a:pPr>
            <a:fld id="{3995A09B-3116-FD43-A7A7-4D750F8A33C2}" type="datetime1">
              <a:rPr lang="en-US" altLang="zh-CN"/>
              <a:pPr>
                <a:defRPr/>
              </a:pPr>
              <a:t>4/13/20</a:t>
            </a:fld>
            <a:endParaRPr lang="en-US" altLang="zh-CN"/>
          </a:p>
        </p:txBody>
      </p:sp>
      <p:sp>
        <p:nvSpPr>
          <p:cNvPr id="7" name="Footer Placeholder 4">
            <a:extLst>
              <a:ext uri="{FF2B5EF4-FFF2-40B4-BE49-F238E27FC236}">
                <a16:creationId xmlns:a16="http://schemas.microsoft.com/office/drawing/2014/main" id="{E57200DC-017D-2646-995E-996DFEAB3B17}"/>
              </a:ext>
            </a:extLst>
          </p:cNvPr>
          <p:cNvSpPr>
            <a:spLocks noGrp="1"/>
          </p:cNvSpPr>
          <p:nvPr>
            <p:ph type="ftr" sz="quarter" idx="11"/>
          </p:nvPr>
        </p:nvSpPr>
        <p:spPr/>
        <p:txBody>
          <a:bodyPr/>
          <a:lstStyle>
            <a:lvl1pPr>
              <a:defRPr/>
            </a:lvl1pPr>
            <a:extLst/>
          </a:lstStyle>
          <a:p>
            <a:pPr>
              <a:defRPr/>
            </a:pPr>
            <a:endParaRPr lang="en-US" dirty="0"/>
          </a:p>
        </p:txBody>
      </p:sp>
      <p:sp>
        <p:nvSpPr>
          <p:cNvPr id="8" name="Slide Number Placeholder 5">
            <a:extLst>
              <a:ext uri="{FF2B5EF4-FFF2-40B4-BE49-F238E27FC236}">
                <a16:creationId xmlns:a16="http://schemas.microsoft.com/office/drawing/2014/main" id="{3F11EE95-ED5D-6448-A4C3-BE226EBBD9E0}"/>
              </a:ext>
            </a:extLst>
          </p:cNvPr>
          <p:cNvSpPr>
            <a:spLocks noGrp="1"/>
          </p:cNvSpPr>
          <p:nvPr>
            <p:ph type="sldNum" sz="quarter" idx="12"/>
          </p:nvPr>
        </p:nvSpPr>
        <p:spPr/>
        <p:txBody>
          <a:bodyPr/>
          <a:lstStyle>
            <a:lvl1pPr>
              <a:defRPr/>
            </a:lvl1pPr>
          </a:lstStyle>
          <a:p>
            <a:fld id="{3539CAB4-D0AA-9F40-810E-FEDE5965CBD3}" type="slidenum">
              <a:rPr lang="en-US" altLang="zh-CN"/>
              <a:pPr/>
              <a:t>‹#›</a:t>
            </a:fld>
            <a:endParaRPr lang="en-US" altLang="zh-CN"/>
          </a:p>
        </p:txBody>
      </p:sp>
    </p:spTree>
    <p:extLst>
      <p:ext uri="{BB962C8B-B14F-4D97-AF65-F5344CB8AC3E}">
        <p14:creationId xmlns:p14="http://schemas.microsoft.com/office/powerpoint/2010/main" val="22302332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63D87C37-DE4D-5349-8910-649C769F94A0}"/>
              </a:ext>
            </a:extLst>
          </p:cNvPr>
          <p:cNvSpPr>
            <a:spLocks noGrp="1"/>
          </p:cNvSpPr>
          <p:nvPr>
            <p:ph type="dt" sz="half" idx="10"/>
          </p:nvPr>
        </p:nvSpPr>
        <p:spPr/>
        <p:txBody>
          <a:bodyPr/>
          <a:lstStyle>
            <a:lvl1pPr>
              <a:defRPr/>
            </a:lvl1pPr>
          </a:lstStyle>
          <a:p>
            <a:pPr>
              <a:defRPr/>
            </a:pPr>
            <a:fld id="{FD21C54D-AB82-DD44-AD9E-1C5949EF484E}" type="datetime1">
              <a:rPr lang="en-US" altLang="zh-CN"/>
              <a:pPr>
                <a:defRPr/>
              </a:pPr>
              <a:t>4/13/20</a:t>
            </a:fld>
            <a:endParaRPr lang="en-US" altLang="zh-CN"/>
          </a:p>
        </p:txBody>
      </p:sp>
      <p:sp>
        <p:nvSpPr>
          <p:cNvPr id="6" name="Footer Placeholder 5">
            <a:extLst>
              <a:ext uri="{FF2B5EF4-FFF2-40B4-BE49-F238E27FC236}">
                <a16:creationId xmlns:a16="http://schemas.microsoft.com/office/drawing/2014/main" id="{E70894E5-2D62-2A40-A8C8-D98930A9849F}"/>
              </a:ext>
            </a:extLst>
          </p:cNvPr>
          <p:cNvSpPr>
            <a:spLocks noGrp="1"/>
          </p:cNvSpPr>
          <p:nvPr>
            <p:ph type="ftr" sz="quarter" idx="11"/>
          </p:nvPr>
        </p:nvSpPr>
        <p:spPr/>
        <p:txBody>
          <a:bodyPr/>
          <a:lstStyle>
            <a:lvl1pPr>
              <a:defRPr/>
            </a:lvl1pPr>
            <a:extLst/>
          </a:lstStyle>
          <a:p>
            <a:pPr>
              <a:defRPr/>
            </a:pPr>
            <a:endParaRPr lang="en-US" dirty="0"/>
          </a:p>
        </p:txBody>
      </p:sp>
      <p:sp>
        <p:nvSpPr>
          <p:cNvPr id="7" name="Slide Number Placeholder 6">
            <a:extLst>
              <a:ext uri="{FF2B5EF4-FFF2-40B4-BE49-F238E27FC236}">
                <a16:creationId xmlns:a16="http://schemas.microsoft.com/office/drawing/2014/main" id="{08216AD3-27A5-E445-9C5A-73E31DE2C37D}"/>
              </a:ext>
            </a:extLst>
          </p:cNvPr>
          <p:cNvSpPr>
            <a:spLocks noGrp="1"/>
          </p:cNvSpPr>
          <p:nvPr>
            <p:ph type="sldNum" sz="quarter" idx="12"/>
          </p:nvPr>
        </p:nvSpPr>
        <p:spPr/>
        <p:txBody>
          <a:bodyPr/>
          <a:lstStyle>
            <a:lvl1pPr>
              <a:defRPr/>
            </a:lvl1pPr>
          </a:lstStyle>
          <a:p>
            <a:fld id="{50D8A776-968C-9C4D-BF39-B05682C18B0C}" type="slidenum">
              <a:rPr lang="en-US" altLang="zh-CN"/>
              <a:pPr/>
              <a:t>‹#›</a:t>
            </a:fld>
            <a:endParaRPr lang="en-US" altLang="zh-CN"/>
          </a:p>
        </p:txBody>
      </p:sp>
    </p:spTree>
    <p:extLst>
      <p:ext uri="{BB962C8B-B14F-4D97-AF65-F5344CB8AC3E}">
        <p14:creationId xmlns:p14="http://schemas.microsoft.com/office/powerpoint/2010/main" val="247722467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365AD2-392F-FA4E-BADE-7E7C4F84F387}"/>
              </a:ext>
            </a:extLst>
          </p:cNvPr>
          <p:cNvSpPr>
            <a:spLocks noGrp="1"/>
          </p:cNvSpPr>
          <p:nvPr>
            <p:ph type="dt" sz="half" idx="10"/>
          </p:nvPr>
        </p:nvSpPr>
        <p:spPr/>
        <p:txBody>
          <a:bodyPr/>
          <a:lstStyle>
            <a:lvl1pPr>
              <a:defRPr/>
            </a:lvl1pPr>
          </a:lstStyle>
          <a:p>
            <a:pPr>
              <a:defRPr/>
            </a:pPr>
            <a:fld id="{27ABCE8E-0DEF-674D-9DCE-3D8253CFB1F4}" type="datetime1">
              <a:rPr lang="en-US" altLang="zh-CN"/>
              <a:pPr>
                <a:defRPr/>
              </a:pPr>
              <a:t>4/13/20</a:t>
            </a:fld>
            <a:endParaRPr lang="en-US" altLang="zh-CN"/>
          </a:p>
        </p:txBody>
      </p:sp>
      <p:sp>
        <p:nvSpPr>
          <p:cNvPr id="8" name="Footer Placeholder 7">
            <a:extLst>
              <a:ext uri="{FF2B5EF4-FFF2-40B4-BE49-F238E27FC236}">
                <a16:creationId xmlns:a16="http://schemas.microsoft.com/office/drawing/2014/main" id="{6472B75C-9F8D-2343-943A-B773DF7CEBEF}"/>
              </a:ext>
            </a:extLst>
          </p:cNvPr>
          <p:cNvSpPr>
            <a:spLocks noGrp="1"/>
          </p:cNvSpPr>
          <p:nvPr>
            <p:ph type="ftr" sz="quarter" idx="11"/>
          </p:nvPr>
        </p:nvSpPr>
        <p:spPr/>
        <p:txBody>
          <a:bodyPr/>
          <a:lstStyle>
            <a:lvl1pPr>
              <a:defRPr/>
            </a:lvl1pPr>
            <a:extLst/>
          </a:lstStyle>
          <a:p>
            <a:pPr>
              <a:defRPr/>
            </a:pPr>
            <a:endParaRPr lang="en-US" dirty="0"/>
          </a:p>
        </p:txBody>
      </p:sp>
      <p:sp>
        <p:nvSpPr>
          <p:cNvPr id="9" name="Slide Number Placeholder 8">
            <a:extLst>
              <a:ext uri="{FF2B5EF4-FFF2-40B4-BE49-F238E27FC236}">
                <a16:creationId xmlns:a16="http://schemas.microsoft.com/office/drawing/2014/main" id="{196F5667-61BF-094B-B7FA-EDBDCF620415}"/>
              </a:ext>
            </a:extLst>
          </p:cNvPr>
          <p:cNvSpPr>
            <a:spLocks noGrp="1"/>
          </p:cNvSpPr>
          <p:nvPr>
            <p:ph type="sldNum" sz="quarter" idx="12"/>
          </p:nvPr>
        </p:nvSpPr>
        <p:spPr/>
        <p:txBody>
          <a:bodyPr/>
          <a:lstStyle>
            <a:lvl1pPr>
              <a:defRPr/>
            </a:lvl1pPr>
          </a:lstStyle>
          <a:p>
            <a:fld id="{80499749-D223-3B49-8763-9EBF06043138}" type="slidenum">
              <a:rPr lang="en-US" altLang="zh-CN"/>
              <a:pPr/>
              <a:t>‹#›</a:t>
            </a:fld>
            <a:endParaRPr lang="en-US" altLang="zh-CN"/>
          </a:p>
        </p:txBody>
      </p:sp>
    </p:spTree>
    <p:extLst>
      <p:ext uri="{BB962C8B-B14F-4D97-AF65-F5344CB8AC3E}">
        <p14:creationId xmlns:p14="http://schemas.microsoft.com/office/powerpoint/2010/main" val="95615630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5A384111-D68C-5942-93BD-8DDEE0B1917C}"/>
              </a:ext>
            </a:extLst>
          </p:cNvPr>
          <p:cNvSpPr>
            <a:spLocks noGrp="1"/>
          </p:cNvSpPr>
          <p:nvPr>
            <p:ph type="dt" sz="half" idx="10"/>
          </p:nvPr>
        </p:nvSpPr>
        <p:spPr/>
        <p:txBody>
          <a:bodyPr/>
          <a:lstStyle>
            <a:lvl1pPr>
              <a:defRPr/>
            </a:lvl1pPr>
          </a:lstStyle>
          <a:p>
            <a:pPr>
              <a:defRPr/>
            </a:pPr>
            <a:fld id="{18E39205-102A-E945-A010-9DFC52DFE836}" type="datetime1">
              <a:rPr lang="en-US" altLang="zh-CN"/>
              <a:pPr>
                <a:defRPr/>
              </a:pPr>
              <a:t>4/13/20</a:t>
            </a:fld>
            <a:endParaRPr lang="en-US" altLang="zh-CN"/>
          </a:p>
        </p:txBody>
      </p:sp>
      <p:sp>
        <p:nvSpPr>
          <p:cNvPr id="4" name="Footer Placeholder 3">
            <a:extLst>
              <a:ext uri="{FF2B5EF4-FFF2-40B4-BE49-F238E27FC236}">
                <a16:creationId xmlns:a16="http://schemas.microsoft.com/office/drawing/2014/main" id="{B9CCE002-0399-5440-829A-365C9401DB6C}"/>
              </a:ext>
            </a:extLst>
          </p:cNvPr>
          <p:cNvSpPr>
            <a:spLocks noGrp="1"/>
          </p:cNvSpPr>
          <p:nvPr>
            <p:ph type="ftr" sz="quarter" idx="11"/>
          </p:nvPr>
        </p:nvSpPr>
        <p:spPr/>
        <p:txBody>
          <a:bodyPr/>
          <a:lstStyle>
            <a:lvl1pPr>
              <a:defRPr/>
            </a:lvl1pPr>
            <a:extLst/>
          </a:lstStyle>
          <a:p>
            <a:pPr>
              <a:defRPr/>
            </a:pPr>
            <a:endParaRPr lang="en-US" dirty="0"/>
          </a:p>
        </p:txBody>
      </p:sp>
      <p:sp>
        <p:nvSpPr>
          <p:cNvPr id="5" name="Slide Number Placeholder 4">
            <a:extLst>
              <a:ext uri="{FF2B5EF4-FFF2-40B4-BE49-F238E27FC236}">
                <a16:creationId xmlns:a16="http://schemas.microsoft.com/office/drawing/2014/main" id="{BBC130B0-AEF4-3F4D-B09A-D04BCC49ABE8}"/>
              </a:ext>
            </a:extLst>
          </p:cNvPr>
          <p:cNvSpPr>
            <a:spLocks noGrp="1"/>
          </p:cNvSpPr>
          <p:nvPr>
            <p:ph type="sldNum" sz="quarter" idx="12"/>
          </p:nvPr>
        </p:nvSpPr>
        <p:spPr/>
        <p:txBody>
          <a:bodyPr/>
          <a:lstStyle>
            <a:lvl1pPr>
              <a:defRPr/>
            </a:lvl1pPr>
          </a:lstStyle>
          <a:p>
            <a:fld id="{5029BDD9-71D1-9D4B-AB2B-3B90B39491AC}" type="slidenum">
              <a:rPr lang="en-US" altLang="zh-CN"/>
              <a:pPr/>
              <a:t>‹#›</a:t>
            </a:fld>
            <a:endParaRPr lang="en-US" altLang="zh-CN"/>
          </a:p>
        </p:txBody>
      </p:sp>
    </p:spTree>
    <p:extLst>
      <p:ext uri="{BB962C8B-B14F-4D97-AF65-F5344CB8AC3E}">
        <p14:creationId xmlns:p14="http://schemas.microsoft.com/office/powerpoint/2010/main" val="75776532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DB1A7F8D-87B2-AD48-9319-7A8A2276CA37}"/>
              </a:ext>
            </a:extLst>
          </p:cNvPr>
          <p:cNvSpPr>
            <a:spLocks noGrp="1"/>
          </p:cNvSpPr>
          <p:nvPr>
            <p:ph type="dt" sz="half" idx="10"/>
          </p:nvPr>
        </p:nvSpPr>
        <p:spPr/>
        <p:txBody>
          <a:bodyPr/>
          <a:lstStyle>
            <a:lvl1pPr>
              <a:defRPr/>
            </a:lvl1pPr>
          </a:lstStyle>
          <a:p>
            <a:pPr>
              <a:defRPr/>
            </a:pPr>
            <a:fld id="{07EB4A9C-1B34-FF46-9A3B-923EBBB814C8}" type="datetime1">
              <a:rPr lang="en-US" altLang="zh-CN"/>
              <a:pPr>
                <a:defRPr/>
              </a:pPr>
              <a:t>4/13/20</a:t>
            </a:fld>
            <a:endParaRPr lang="en-US" altLang="zh-CN"/>
          </a:p>
        </p:txBody>
      </p:sp>
      <p:sp>
        <p:nvSpPr>
          <p:cNvPr id="3" name="Footer Placeholder 21">
            <a:extLst>
              <a:ext uri="{FF2B5EF4-FFF2-40B4-BE49-F238E27FC236}">
                <a16:creationId xmlns:a16="http://schemas.microsoft.com/office/drawing/2014/main" id="{BB11F2DD-DBD7-5C45-8770-376DF1E04000}"/>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17">
            <a:extLst>
              <a:ext uri="{FF2B5EF4-FFF2-40B4-BE49-F238E27FC236}">
                <a16:creationId xmlns:a16="http://schemas.microsoft.com/office/drawing/2014/main" id="{FF642D5F-2100-A24E-A168-80E1C46D0DC5}"/>
              </a:ext>
            </a:extLst>
          </p:cNvPr>
          <p:cNvSpPr>
            <a:spLocks noGrp="1"/>
          </p:cNvSpPr>
          <p:nvPr>
            <p:ph type="sldNum" sz="quarter" idx="12"/>
          </p:nvPr>
        </p:nvSpPr>
        <p:spPr/>
        <p:txBody>
          <a:bodyPr/>
          <a:lstStyle>
            <a:lvl1pPr>
              <a:defRPr/>
            </a:lvl1pPr>
          </a:lstStyle>
          <a:p>
            <a:fld id="{5B191588-D773-D849-B64E-CC9CC953D7BC}" type="slidenum">
              <a:rPr lang="en-US" altLang="zh-CN"/>
              <a:pPr/>
              <a:t>‹#›</a:t>
            </a:fld>
            <a:endParaRPr lang="en-US" altLang="zh-CN"/>
          </a:p>
        </p:txBody>
      </p:sp>
    </p:spTree>
    <p:extLst>
      <p:ext uri="{BB962C8B-B14F-4D97-AF65-F5344CB8AC3E}">
        <p14:creationId xmlns:p14="http://schemas.microsoft.com/office/powerpoint/2010/main" val="362162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12E7D3F-2327-D241-A377-AB5B61186088}"/>
              </a:ext>
            </a:extLst>
          </p:cNvPr>
          <p:cNvSpPr>
            <a:spLocks noGrp="1"/>
          </p:cNvSpPr>
          <p:nvPr>
            <p:ph type="dt" sz="half" idx="10"/>
          </p:nvPr>
        </p:nvSpPr>
        <p:spPr/>
        <p:txBody>
          <a:bodyPr/>
          <a:lstStyle>
            <a:lvl1pPr>
              <a:defRPr/>
            </a:lvl1pPr>
          </a:lstStyle>
          <a:p>
            <a:pPr>
              <a:defRPr/>
            </a:pPr>
            <a:fld id="{D85D3142-6F90-8840-B3C7-943091E3525F}" type="datetime1">
              <a:rPr lang="en-US" altLang="zh-CN"/>
              <a:pPr>
                <a:defRPr/>
              </a:pPr>
              <a:t>4/13/20</a:t>
            </a:fld>
            <a:endParaRPr lang="en-US" altLang="zh-CN"/>
          </a:p>
        </p:txBody>
      </p:sp>
      <p:sp>
        <p:nvSpPr>
          <p:cNvPr id="6" name="Footer Placeholder 5">
            <a:extLst>
              <a:ext uri="{FF2B5EF4-FFF2-40B4-BE49-F238E27FC236}">
                <a16:creationId xmlns:a16="http://schemas.microsoft.com/office/drawing/2014/main" id="{FCDDD415-CCBF-8546-9DF5-2F78DDE1B5C8}"/>
              </a:ext>
            </a:extLst>
          </p:cNvPr>
          <p:cNvSpPr>
            <a:spLocks noGrp="1"/>
          </p:cNvSpPr>
          <p:nvPr>
            <p:ph type="ftr" sz="quarter" idx="11"/>
          </p:nvPr>
        </p:nvSpPr>
        <p:spPr/>
        <p:txBody>
          <a:bodyPr/>
          <a:lstStyle>
            <a:lvl1pPr>
              <a:defRPr/>
            </a:lvl1pPr>
            <a:extLst/>
          </a:lstStyle>
          <a:p>
            <a:pPr>
              <a:defRPr/>
            </a:pPr>
            <a:endParaRPr lang="en-US" dirty="0"/>
          </a:p>
        </p:txBody>
      </p:sp>
      <p:sp>
        <p:nvSpPr>
          <p:cNvPr id="7" name="Slide Number Placeholder 6">
            <a:extLst>
              <a:ext uri="{FF2B5EF4-FFF2-40B4-BE49-F238E27FC236}">
                <a16:creationId xmlns:a16="http://schemas.microsoft.com/office/drawing/2014/main" id="{0BC88C21-164F-4945-8B56-1380BE9FDCAA}"/>
              </a:ext>
            </a:extLst>
          </p:cNvPr>
          <p:cNvSpPr>
            <a:spLocks noGrp="1"/>
          </p:cNvSpPr>
          <p:nvPr>
            <p:ph type="sldNum" sz="quarter" idx="12"/>
          </p:nvPr>
        </p:nvSpPr>
        <p:spPr/>
        <p:txBody>
          <a:bodyPr/>
          <a:lstStyle>
            <a:lvl1pPr>
              <a:defRPr/>
            </a:lvl1pPr>
          </a:lstStyle>
          <a:p>
            <a:fld id="{DA3E7BB6-15EE-4047-8280-02F13C27B6F4}" type="slidenum">
              <a:rPr lang="en-US" altLang="zh-CN"/>
              <a:pPr/>
              <a:t>‹#›</a:t>
            </a:fld>
            <a:endParaRPr lang="en-US" altLang="zh-CN"/>
          </a:p>
        </p:txBody>
      </p:sp>
    </p:spTree>
    <p:extLst>
      <p:ext uri="{BB962C8B-B14F-4D97-AF65-F5344CB8AC3E}">
        <p14:creationId xmlns:p14="http://schemas.microsoft.com/office/powerpoint/2010/main" val="324417506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6DA70025-65BC-D74F-8872-D754B3E677DE}"/>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6" name="Freeform 18">
            <a:extLst>
              <a:ext uri="{FF2B5EF4-FFF2-40B4-BE49-F238E27FC236}">
                <a16:creationId xmlns:a16="http://schemas.microsoft.com/office/drawing/2014/main" id="{F83104C0-FBAB-3446-B9EA-603B4639608A}"/>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7" name="Right Triangle 19">
            <a:extLst>
              <a:ext uri="{FF2B5EF4-FFF2-40B4-BE49-F238E27FC236}">
                <a16:creationId xmlns:a16="http://schemas.microsoft.com/office/drawing/2014/main" id="{9C4553ED-8089-5448-90A6-7F36130EA2BD}"/>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8" name="Straight Connector 20">
            <a:extLst>
              <a:ext uri="{FF2B5EF4-FFF2-40B4-BE49-F238E27FC236}">
                <a16:creationId xmlns:a16="http://schemas.microsoft.com/office/drawing/2014/main" id="{7367DC28-8901-6641-9DF0-ACC401A9AF61}"/>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247E4F77-3409-A74B-88D2-E3F65E4AD4B8}"/>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10" name="Chevron 23">
            <a:extLst>
              <a:ext uri="{FF2B5EF4-FFF2-40B4-BE49-F238E27FC236}">
                <a16:creationId xmlns:a16="http://schemas.microsoft.com/office/drawing/2014/main" id="{87CE0F7A-1133-0F4F-BED7-BCB4830654A7}"/>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zh-CN" altLang="zh-CN">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CF25F816-AEBB-404D-B0E0-362ADBE37F90}"/>
              </a:ext>
            </a:extLst>
          </p:cNvPr>
          <p:cNvSpPr>
            <a:spLocks noGrp="1"/>
          </p:cNvSpPr>
          <p:nvPr>
            <p:ph type="dt" sz="half" idx="10"/>
          </p:nvPr>
        </p:nvSpPr>
        <p:spPr/>
        <p:txBody>
          <a:bodyPr/>
          <a:lstStyle>
            <a:lvl1pPr>
              <a:defRPr/>
            </a:lvl1pPr>
          </a:lstStyle>
          <a:p>
            <a:pPr>
              <a:defRPr/>
            </a:pPr>
            <a:fld id="{FFF49FDB-2C14-DD45-9855-2512B764B5E3}" type="datetime1">
              <a:rPr lang="en-US" altLang="zh-CN"/>
              <a:pPr>
                <a:defRPr/>
              </a:pPr>
              <a:t>4/13/20</a:t>
            </a:fld>
            <a:endParaRPr lang="en-US" altLang="zh-CN"/>
          </a:p>
        </p:txBody>
      </p:sp>
      <p:sp>
        <p:nvSpPr>
          <p:cNvPr id="12" name="Footer Placeholder 5">
            <a:extLst>
              <a:ext uri="{FF2B5EF4-FFF2-40B4-BE49-F238E27FC236}">
                <a16:creationId xmlns:a16="http://schemas.microsoft.com/office/drawing/2014/main" id="{B0AB5D0D-26F2-0C4C-8F8A-7960654FE74F}"/>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endParaRPr lang="en-US" dirty="0"/>
          </a:p>
        </p:txBody>
      </p:sp>
      <p:sp>
        <p:nvSpPr>
          <p:cNvPr id="13" name="Slide Number Placeholder 6">
            <a:extLst>
              <a:ext uri="{FF2B5EF4-FFF2-40B4-BE49-F238E27FC236}">
                <a16:creationId xmlns:a16="http://schemas.microsoft.com/office/drawing/2014/main" id="{70516BD4-1A47-0247-88E0-3FCB76AADAF1}"/>
              </a:ext>
            </a:extLst>
          </p:cNvPr>
          <p:cNvSpPr>
            <a:spLocks noGrp="1"/>
          </p:cNvSpPr>
          <p:nvPr>
            <p:ph type="sldNum" sz="quarter" idx="12"/>
          </p:nvPr>
        </p:nvSpPr>
        <p:spPr/>
        <p:txBody>
          <a:bodyPr/>
          <a:lstStyle>
            <a:lvl1pPr>
              <a:defRPr/>
            </a:lvl1pPr>
          </a:lstStyle>
          <a:p>
            <a:fld id="{446ECA35-0E2D-124B-B61D-F7838D50660E}" type="slidenum">
              <a:rPr lang="en-US" altLang="zh-CN"/>
              <a:pPr/>
              <a:t>‹#›</a:t>
            </a:fld>
            <a:endParaRPr lang="en-US" altLang="zh-CN"/>
          </a:p>
        </p:txBody>
      </p:sp>
    </p:spTree>
    <p:extLst>
      <p:ext uri="{BB962C8B-B14F-4D97-AF65-F5344CB8AC3E}">
        <p14:creationId xmlns:p14="http://schemas.microsoft.com/office/powerpoint/2010/main" val="215239298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54E8BD7-DEA1-3A4F-9CBE-359398A487B3}"/>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12" name="Freeform 11">
            <a:extLst>
              <a:ext uri="{FF2B5EF4-FFF2-40B4-BE49-F238E27FC236}">
                <a16:creationId xmlns:a16="http://schemas.microsoft.com/office/drawing/2014/main" id="{BFA38512-29E6-114D-882A-3034E1FFE71D}"/>
              </a:ext>
            </a:extLst>
          </p:cNvPr>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ltLang="zh-CN">
              <a:latin typeface="Lucida Sans Unicode" pitchFamily="34" charset="0"/>
              <a:ea typeface="宋体" pitchFamily="2" charset="-122"/>
              <a:cs typeface="Arial" charset="0"/>
            </a:endParaRPr>
          </a:p>
        </p:txBody>
      </p:sp>
      <p:sp>
        <p:nvSpPr>
          <p:cNvPr id="14" name="Right Triangle 13">
            <a:extLst>
              <a:ext uri="{FF2B5EF4-FFF2-40B4-BE49-F238E27FC236}">
                <a16:creationId xmlns:a16="http://schemas.microsoft.com/office/drawing/2014/main" id="{E3F15A7D-BA85-EA49-80D7-FAEC81DE539F}"/>
              </a:ext>
            </a:extLst>
          </p:cNvPr>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cs typeface="Arial" charset="0"/>
            </a:endParaRPr>
          </a:p>
        </p:txBody>
      </p:sp>
      <p:cxnSp>
        <p:nvCxnSpPr>
          <p:cNvPr id="15" name="Straight Connector 14">
            <a:extLst>
              <a:ext uri="{FF2B5EF4-FFF2-40B4-BE49-F238E27FC236}">
                <a16:creationId xmlns:a16="http://schemas.microsoft.com/office/drawing/2014/main" id="{3838F32E-48FF-A44E-8805-0CC84940BEE5}"/>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BAC57089-A3F5-3748-BFAE-03AAD6B6445B}"/>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0912EAD9-377E-3045-BAE8-49F8AC579C43}"/>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a:extLst>
              <a:ext uri="{FF2B5EF4-FFF2-40B4-BE49-F238E27FC236}">
                <a16:creationId xmlns:a16="http://schemas.microsoft.com/office/drawing/2014/main" id="{7D5E3BB3-DDC8-8B40-89A2-80A45C699098}"/>
              </a:ext>
            </a:extLst>
          </p:cNvPr>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宋体" charset="-122"/>
                <a:cs typeface="Arial" charset="0"/>
              </a:defRPr>
            </a:lvl1pPr>
          </a:lstStyle>
          <a:p>
            <a:pPr>
              <a:defRPr/>
            </a:pPr>
            <a:fld id="{D532D7D0-C9D2-B042-BBDC-1C64EEE9F3A1}" type="datetime1">
              <a:rPr lang="en-US" altLang="zh-CN"/>
              <a:pPr>
                <a:defRPr/>
              </a:pPr>
              <a:t>4/13/20</a:t>
            </a:fld>
            <a:endParaRPr lang="en-US" altLang="zh-CN"/>
          </a:p>
        </p:txBody>
      </p:sp>
      <p:sp>
        <p:nvSpPr>
          <p:cNvPr id="22" name="Footer Placeholder 21">
            <a:extLst>
              <a:ext uri="{FF2B5EF4-FFF2-40B4-BE49-F238E27FC236}">
                <a16:creationId xmlns:a16="http://schemas.microsoft.com/office/drawing/2014/main" id="{66695CF2-4EE1-7F46-8A9D-55D1A42A8664}"/>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en-US" dirty="0"/>
          </a:p>
        </p:txBody>
      </p:sp>
      <p:sp>
        <p:nvSpPr>
          <p:cNvPr id="18" name="Slide Number Placeholder 17">
            <a:extLst>
              <a:ext uri="{FF2B5EF4-FFF2-40B4-BE49-F238E27FC236}">
                <a16:creationId xmlns:a16="http://schemas.microsoft.com/office/drawing/2014/main" id="{192ADC36-A375-8A42-9923-C34E1476B300}"/>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ea typeface="宋体" panose="02010600030101010101" pitchFamily="2" charset="-122"/>
              </a:defRPr>
            </a:lvl1pPr>
          </a:lstStyle>
          <a:p>
            <a:fld id="{C8206A01-07FD-F444-B867-EEB70BD6B0A0}" type="slidenum">
              <a:rPr lang="en-US" altLang="zh-CN"/>
              <a:pPr/>
              <a:t>‹#›</a:t>
            </a:fld>
            <a:endParaRPr lang="en-US" altLang="zh-CN"/>
          </a:p>
        </p:txBody>
      </p:sp>
      <p:sp>
        <p:nvSpPr>
          <p:cNvPr id="11" name="Action Button: Back or Previous 10">
            <a:hlinkClick r:id="" action="ppaction://hlinkshowjump?jump=previousslide" highlightClick="1"/>
            <a:extLst>
              <a:ext uri="{FF2B5EF4-FFF2-40B4-BE49-F238E27FC236}">
                <a16:creationId xmlns:a16="http://schemas.microsoft.com/office/drawing/2014/main" id="{8D777241-9810-004F-9D0D-D5A36717CB41}"/>
              </a:ext>
            </a:extLst>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
        <p:nvSpPr>
          <p:cNvPr id="16" name="Action Button: Forward or Next 15">
            <a:hlinkClick r:id="" action="ppaction://hlinkshowjump?jump=nextslide" highlightClick="1"/>
            <a:extLst>
              <a:ext uri="{FF2B5EF4-FFF2-40B4-BE49-F238E27FC236}">
                <a16:creationId xmlns:a16="http://schemas.microsoft.com/office/drawing/2014/main" id="{2F7F8105-96B7-3948-B675-03F79BA93D49}"/>
              </a:ext>
            </a:extLst>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zh-CN">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62" r:id="rId7"/>
    <p:sldLayoutId id="2147483772" r:id="rId8"/>
    <p:sldLayoutId id="2147483773" r:id="rId9"/>
    <p:sldLayoutId id="2147483763" r:id="rId10"/>
    <p:sldLayoutId id="2147483764" r:id="rId11"/>
    <p:sldLayoutId id="21474837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2"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2"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mk:@MSITStore:E:\&#35838;&#31243;\Java\book\jdk_1.7_api_doc.chm::/java/lang/String.html" TargetMode="External"/><Relationship Id="rId3" Type="http://schemas.openxmlformats.org/officeDocument/2006/relationships/hyperlink" Target="mk:@MSITStore:E:\&#35838;&#31243;\Java\book\jdk_1.7_api_doc.chm::/java/lang/StringBuilder.html#StringBuilder()" TargetMode="External"/><Relationship Id="rId7" Type="http://schemas.openxmlformats.org/officeDocument/2006/relationships/hyperlink" Target="mk:@MSITStore:E:\&#35838;&#31243;\Java\book\jdk_1.7_api_doc.chm::/java/lang/StringBuilder.html#StringBuilder(java.lang.String)"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mk:@MSITStore:E:\&#35838;&#31243;\Java\book\jdk_1.7_api_doc.chm::/java/lang/StringBuilder.html#StringBuilder(int)" TargetMode="External"/><Relationship Id="rId5" Type="http://schemas.openxmlformats.org/officeDocument/2006/relationships/hyperlink" Target="mk:@MSITStore:E:\&#35838;&#31243;\Java\book\jdk_1.7_api_doc.chm::/java/lang/CharSequence.html" TargetMode="External"/><Relationship Id="rId4" Type="http://schemas.openxmlformats.org/officeDocument/2006/relationships/hyperlink" Target="mk:@MSITStore:E:\&#35838;&#31243;\Java\book\jdk_1.7_api_doc.chm::/java/lang/StringBuilder.html#StringBuilder(java.lang.CharSequ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B86E-0A65-F84F-B840-8EAA5906D5A4}"/>
              </a:ext>
            </a:extLst>
          </p:cNvPr>
          <p:cNvSpPr>
            <a:spLocks noGrp="1"/>
          </p:cNvSpPr>
          <p:nvPr>
            <p:ph type="ctrTitle"/>
          </p:nvPr>
        </p:nvSpPr>
        <p:spPr/>
        <p:txBody>
          <a:bodyPr>
            <a:normAutofit fontScale="90000"/>
          </a:bodyPr>
          <a:lstStyle/>
          <a:p>
            <a:pPr eaLnBrk="1" fontAlgn="auto" hangingPunct="1">
              <a:spcAft>
                <a:spcPts val="0"/>
              </a:spcAft>
              <a:defRPr/>
            </a:pPr>
            <a:r>
              <a:rPr lang="en-US" dirty="0">
                <a:solidFill>
                  <a:srgbClr val="3380E6"/>
                </a:solidFill>
                <a:latin typeface="Goudy Sans Medium"/>
              </a:rPr>
              <a:t>Chapter 14</a:t>
            </a:r>
            <a:br>
              <a:rPr lang="en-US" dirty="0">
                <a:solidFill>
                  <a:srgbClr val="3380E6"/>
                </a:solidFill>
                <a:latin typeface="Goudy Sans Medium"/>
              </a:rPr>
            </a:br>
            <a:r>
              <a:rPr lang="en-US" dirty="0">
                <a:solidFill>
                  <a:srgbClr val="3380E6"/>
                </a:solidFill>
                <a:latin typeface="Goudy Sans Medium"/>
              </a:rPr>
              <a:t>Strings, Characters and Regular Expressions</a:t>
            </a:r>
          </a:p>
        </p:txBody>
      </p:sp>
      <p:sp>
        <p:nvSpPr>
          <p:cNvPr id="10243" name="Subtitle 3">
            <a:extLst>
              <a:ext uri="{FF2B5EF4-FFF2-40B4-BE49-F238E27FC236}">
                <a16:creationId xmlns:a16="http://schemas.microsoft.com/office/drawing/2014/main" id="{D2C69ADF-8ED5-3F4E-9835-EB61B7A19359}"/>
              </a:ext>
            </a:extLst>
          </p:cNvPr>
          <p:cNvSpPr>
            <a:spLocks noGrp="1"/>
          </p:cNvSpPr>
          <p:nvPr>
            <p:ph type="subTitle" idx="1"/>
          </p:nvPr>
        </p:nvSpPr>
        <p:spPr>
          <a:xfrm>
            <a:off x="685800" y="3611563"/>
            <a:ext cx="7772400" cy="1200150"/>
          </a:xfrm>
        </p:spPr>
        <p:txBody>
          <a:bodyPr/>
          <a:lstStyle/>
          <a:p>
            <a:pPr marR="0" eaLnBrk="1" hangingPunct="1"/>
            <a:endParaRPr lang="en-US" altLang="zh-CN">
              <a:ea typeface="宋体" panose="02010600030101010101" pitchFamily="2" charset="-122"/>
            </a:endParaRPr>
          </a:p>
        </p:txBody>
      </p:sp>
      <p:sp>
        <p:nvSpPr>
          <p:cNvPr id="4" name="Footer Placeholder 3">
            <a:extLst>
              <a:ext uri="{FF2B5EF4-FFF2-40B4-BE49-F238E27FC236}">
                <a16:creationId xmlns:a16="http://schemas.microsoft.com/office/drawing/2014/main" id="{EB7ECAAF-62D3-2848-B33C-B55999CA6E19}"/>
              </a:ext>
            </a:extLst>
          </p:cNvPr>
          <p:cNvSpPr>
            <a:spLocks noGrp="1"/>
          </p:cNvSpPr>
          <p:nvPr>
            <p:ph type="ftr" sz="quarter" idx="12"/>
          </p:nvPr>
        </p:nvSpPr>
        <p:spPr/>
        <p:txBody>
          <a:bodyPr/>
          <a:lstStyle/>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h16imageslides_Page_09.png">
            <a:extLst>
              <a:ext uri="{FF2B5EF4-FFF2-40B4-BE49-F238E27FC236}">
                <a16:creationId xmlns:a16="http://schemas.microsoft.com/office/drawing/2014/main" id="{FEB5D3C5-AF95-B64E-82AA-A5F6E369F5C6}"/>
              </a:ext>
            </a:extLst>
          </p:cNvPr>
          <p:cNvPicPr>
            <a:picLocks noGrp="1" noChangeAspect="1"/>
          </p:cNvPicPr>
          <p:nvPr isPhoto="1"/>
        </p:nvPicPr>
        <p:blipFill>
          <a:blip r:embed="rId2">
            <a:extLst>
              <a:ext uri="{28A0092B-C50C-407E-A947-70E740481C1C}">
                <a14:useLocalDpi xmlns:a14="http://schemas.microsoft.com/office/drawing/2010/main" val="0"/>
              </a:ext>
            </a:extLst>
          </a:blip>
          <a:srcRect r="20833" b="54105"/>
          <a:stretch>
            <a:fillRect/>
          </a:stretch>
        </p:blipFill>
        <p:spPr bwMode="auto">
          <a:xfrm>
            <a:off x="0" y="652463"/>
            <a:ext cx="9404350"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A9DB501-6D30-8242-807E-D170A60E5AD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h16imageslides_Page_72.png">
            <a:extLst>
              <a:ext uri="{FF2B5EF4-FFF2-40B4-BE49-F238E27FC236}">
                <a16:creationId xmlns:a16="http://schemas.microsoft.com/office/drawing/2014/main" id="{F4D51A3B-CC48-744C-922F-395D68E9096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912B3F0-75E0-FF49-AB46-82542D5CBA1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ch16imageslides_Page_73.png">
            <a:extLst>
              <a:ext uri="{FF2B5EF4-FFF2-40B4-BE49-F238E27FC236}">
                <a16:creationId xmlns:a16="http://schemas.microsoft.com/office/drawing/2014/main" id="{70CEEDB1-79E6-1D47-97A9-07D0849D723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5212783-DA11-1B45-A7D9-BFE04095C1A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ch16imageslides_Page_74.png">
            <a:extLst>
              <a:ext uri="{FF2B5EF4-FFF2-40B4-BE49-F238E27FC236}">
                <a16:creationId xmlns:a16="http://schemas.microsoft.com/office/drawing/2014/main" id="{00DCA1CC-5893-DF4C-8550-9E07F530AC3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4E96070-E671-6844-B471-85074A1BD47F}"/>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E427-0E8C-5744-B631-4A7C0047CCFF}"/>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5715" name="Text Placeholder 2">
            <a:extLst>
              <a:ext uri="{FF2B5EF4-FFF2-40B4-BE49-F238E27FC236}">
                <a16:creationId xmlns:a16="http://schemas.microsoft.com/office/drawing/2014/main" id="{AB040801-4DAC-B446-A03A-86F7EE5ABE85}"/>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The dot character </a:t>
            </a:r>
            <a:r>
              <a:rPr lang="en-US" altLang="zh-CN" dirty="0">
                <a:solidFill>
                  <a:srgbClr val="000000"/>
                </a:solidFill>
                <a:latin typeface="Lucida Console" panose="020B0609040504020204" pitchFamily="49" charset="0"/>
                <a:ea typeface="宋体" panose="02010600030101010101" pitchFamily="2" charset="-122"/>
              </a:rPr>
              <a:t>"</a:t>
            </a:r>
            <a:r>
              <a:rPr lang="en-US" altLang="zh-CN" dirty="0">
                <a:solidFill>
                  <a:srgbClr val="FF0000"/>
                </a:solidFill>
                <a:latin typeface="LucidaSansTypewriter" pitchFamily="49" charset="0"/>
                <a:ea typeface="宋体" panose="02010600030101010101" pitchFamily="2" charset="-122"/>
              </a:rPr>
              <a:t>.</a:t>
            </a:r>
            <a:r>
              <a:rPr lang="en-US" altLang="zh-CN" dirty="0">
                <a:solidFill>
                  <a:srgbClr val="000000"/>
                </a:solidFill>
                <a:latin typeface="Lucida Console" panose="020B0609040504020204" pitchFamily="49" charset="0"/>
                <a:ea typeface="宋体" panose="02010600030101010101" pitchFamily="2" charset="-122"/>
              </a:rPr>
              <a:t>"</a:t>
            </a:r>
            <a:r>
              <a:rPr lang="en-US" altLang="zh-CN" dirty="0">
                <a:solidFill>
                  <a:srgbClr val="000000"/>
                </a:solidFill>
                <a:latin typeface="Times New Roman" panose="02020603050405020304" pitchFamily="18" charset="0"/>
                <a:ea typeface="宋体" panose="02010600030101010101" pitchFamily="2" charset="-122"/>
              </a:rPr>
              <a:t> in a regular expression matches any single character except a newline character.</a:t>
            </a:r>
          </a:p>
          <a:p>
            <a:pPr eaLnBrk="1" hangingPunct="1"/>
            <a:r>
              <a:rPr lang="en-US" altLang="zh-CN" dirty="0">
                <a:solidFill>
                  <a:srgbClr val="000000"/>
                </a:solidFill>
                <a:latin typeface="Lucida Console" panose="020B0609040504020204" pitchFamily="49" charset="0"/>
                <a:ea typeface="宋体" panose="02010600030101010101" pitchFamily="2" charset="-122"/>
              </a:rPr>
              <a:t>Matcher</a:t>
            </a:r>
            <a:r>
              <a:rPr lang="en-US" altLang="zh-CN" dirty="0">
                <a:solidFill>
                  <a:srgbClr val="000000"/>
                </a:solidFill>
                <a:latin typeface="Times New Roman" panose="02020603050405020304" pitchFamily="18" charset="0"/>
                <a:ea typeface="宋体" panose="02010600030101010101" pitchFamily="2" charset="-122"/>
              </a:rPr>
              <a:t> method </a:t>
            </a:r>
            <a:r>
              <a:rPr lang="en-US" altLang="zh-CN" dirty="0">
                <a:solidFill>
                  <a:srgbClr val="000000"/>
                </a:solidFill>
                <a:latin typeface="Lucida Console" panose="020B0609040504020204" pitchFamily="49" charset="0"/>
                <a:ea typeface="宋体" panose="02010600030101010101" pitchFamily="2" charset="-122"/>
              </a:rPr>
              <a:t>find</a:t>
            </a:r>
            <a:r>
              <a:rPr lang="en-US" altLang="zh-CN" dirty="0">
                <a:solidFill>
                  <a:srgbClr val="000000"/>
                </a:solidFill>
                <a:latin typeface="Times New Roman" panose="02020603050405020304" pitchFamily="18" charset="0"/>
                <a:ea typeface="宋体" panose="02010600030101010101" pitchFamily="2" charset="-122"/>
              </a:rPr>
              <a:t> attempts to match a piece of the search object to the search pattern.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Each call to this method starts at the point where the last call ended, so multiple matches can be found. </a:t>
            </a:r>
          </a:p>
          <a:p>
            <a:pPr eaLnBrk="1" hangingPunct="1"/>
            <a:r>
              <a:rPr lang="en-US" altLang="zh-CN" dirty="0">
                <a:solidFill>
                  <a:srgbClr val="000000"/>
                </a:solidFill>
                <a:latin typeface="Lucida Console" panose="020B0609040504020204" pitchFamily="49" charset="0"/>
                <a:ea typeface="宋体" panose="02010600030101010101" pitchFamily="2" charset="-122"/>
              </a:rPr>
              <a:t>Matcher</a:t>
            </a:r>
            <a:r>
              <a:rPr lang="en-US" altLang="zh-CN" dirty="0">
                <a:solidFill>
                  <a:srgbClr val="000000"/>
                </a:solidFill>
                <a:latin typeface="Times New Roman" panose="02020603050405020304" pitchFamily="18" charset="0"/>
                <a:ea typeface="宋体" panose="02010600030101010101" pitchFamily="2" charset="-122"/>
              </a:rPr>
              <a:t> method </a:t>
            </a:r>
            <a:r>
              <a:rPr lang="en-US" altLang="zh-CN" dirty="0" err="1">
                <a:solidFill>
                  <a:srgbClr val="000000"/>
                </a:solidFill>
                <a:latin typeface="Lucida Console" panose="020B0609040504020204" pitchFamily="49" charset="0"/>
                <a:ea typeface="宋体" panose="02010600030101010101" pitchFamily="2" charset="-122"/>
              </a:rPr>
              <a:t>lookingAt</a:t>
            </a:r>
            <a:r>
              <a:rPr lang="en-US" altLang="zh-CN" dirty="0">
                <a:solidFill>
                  <a:srgbClr val="000000"/>
                </a:solidFill>
                <a:latin typeface="Times New Roman" panose="02020603050405020304" pitchFamily="18" charset="0"/>
                <a:ea typeface="宋体" panose="02010600030101010101" pitchFamily="2" charset="-122"/>
              </a:rPr>
              <a:t> performs the same way, except that it always starts from the beginning of the search object and will always find the first match if there is one.</a:t>
            </a:r>
          </a:p>
        </p:txBody>
      </p:sp>
      <p:sp>
        <p:nvSpPr>
          <p:cNvPr id="4" name="Footer Placeholder 3">
            <a:extLst>
              <a:ext uri="{FF2B5EF4-FFF2-40B4-BE49-F238E27FC236}">
                <a16:creationId xmlns:a16="http://schemas.microsoft.com/office/drawing/2014/main" id="{394AE574-F818-8843-85FC-BF5854AB9B1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h16imageslides_Page_75.png">
            <a:extLst>
              <a:ext uri="{FF2B5EF4-FFF2-40B4-BE49-F238E27FC236}">
                <a16:creationId xmlns:a16="http://schemas.microsoft.com/office/drawing/2014/main" id="{57F0FFAF-7320-924D-AFA0-E53B6392E8E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F9DBF71-6F01-3749-8933-5972CC97DFA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0D79-C75F-3F45-B97C-EFB57C19BD0A}"/>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7763" name="Text Placeholder 2">
            <a:extLst>
              <a:ext uri="{FF2B5EF4-FFF2-40B4-BE49-F238E27FC236}">
                <a16:creationId xmlns:a16="http://schemas.microsoft.com/office/drawing/2014/main" id="{D5C77116-071A-7E4D-B168-E1F158D9BD81}"/>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Matcher</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SansTypewriter" pitchFamily="49" charset="0"/>
                <a:ea typeface="宋体" panose="02010600030101010101" pitchFamily="2" charset="-122"/>
              </a:rPr>
              <a:t>group</a:t>
            </a:r>
            <a:r>
              <a:rPr lang="en-US" altLang="zh-CN">
                <a:solidFill>
                  <a:srgbClr val="000000"/>
                </a:solidFill>
                <a:latin typeface="Times New Roman" panose="02020603050405020304" pitchFamily="18" charset="0"/>
                <a:ea typeface="宋体" panose="02010600030101010101" pitchFamily="2" charset="-122"/>
              </a:rPr>
              <a:t> returns the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from the search object that matches the search pattern. </a:t>
            </a:r>
          </a:p>
          <a:p>
            <a:pPr lvl="1" eaLnBrk="1" hangingPunct="1"/>
            <a:r>
              <a:rPr lang="en-US" altLang="zh-CN">
                <a:solidFill>
                  <a:srgbClr val="000000"/>
                </a:solidFill>
                <a:latin typeface="Times New Roman" panose="02020603050405020304" pitchFamily="18" charset="0"/>
                <a:ea typeface="宋体" panose="02010600030101010101" pitchFamily="2" charset="-122"/>
              </a:rPr>
              <a:t>The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that is returned is the one that was last matched by a call to </a:t>
            </a:r>
            <a:r>
              <a:rPr lang="en-US" altLang="zh-CN">
                <a:solidFill>
                  <a:srgbClr val="000000"/>
                </a:solidFill>
                <a:latin typeface="Lucida Console" panose="020B0609040504020204" pitchFamily="49" charset="0"/>
                <a:ea typeface="宋体" panose="02010600030101010101" pitchFamily="2" charset="-122"/>
              </a:rPr>
              <a:t>find</a:t>
            </a:r>
            <a:r>
              <a:rPr lang="en-US" altLang="zh-CN">
                <a:solidFill>
                  <a:srgbClr val="000000"/>
                </a:solidFill>
                <a:latin typeface="Times New Roman" panose="02020603050405020304" pitchFamily="18" charset="0"/>
                <a:ea typeface="宋体" panose="02010600030101010101" pitchFamily="2" charset="-122"/>
              </a:rPr>
              <a:t> or </a:t>
            </a:r>
            <a:r>
              <a:rPr lang="en-US" altLang="zh-CN">
                <a:solidFill>
                  <a:srgbClr val="000000"/>
                </a:solidFill>
                <a:latin typeface="Lucida Console" panose="020B0609040504020204" pitchFamily="49" charset="0"/>
                <a:ea typeface="宋体" panose="02010600030101010101" pitchFamily="2" charset="-122"/>
              </a:rPr>
              <a:t>lookingAt</a:t>
            </a:r>
            <a:r>
              <a:rPr lang="en-US" altLang="zh-CN">
                <a:solidFill>
                  <a:srgbClr val="000000"/>
                </a:solidFill>
                <a:latin typeface="Times New Roman" panose="02020603050405020304" pitchFamily="18" charset="0"/>
                <a:ea typeface="宋体" panose="02010600030101010101" pitchFamily="2" charset="-122"/>
              </a:rPr>
              <a:t>. </a:t>
            </a:r>
          </a:p>
          <a:p>
            <a:pPr eaLnBrk="1" hangingPunct="1"/>
            <a:r>
              <a:rPr lang="en-US" altLang="zh-CN">
                <a:solidFill>
                  <a:srgbClr val="000000"/>
                </a:solidFill>
                <a:latin typeface="Times New Roman" panose="02020603050405020304" pitchFamily="18" charset="0"/>
                <a:ea typeface="宋体" panose="02010600030101010101" pitchFamily="2" charset="-122"/>
              </a:rPr>
              <a:t>For more information on regular expressions, visit our Regular Expressions Resource Center at </a:t>
            </a:r>
            <a:r>
              <a:rPr lang="en-US" altLang="zh-CN">
                <a:solidFill>
                  <a:srgbClr val="000000"/>
                </a:solidFill>
                <a:latin typeface="Lucida Console" panose="020B0609040504020204" pitchFamily="49" charset="0"/>
                <a:ea typeface="宋体" panose="02010600030101010101" pitchFamily="2" charset="-122"/>
              </a:rPr>
              <a:t>www.deitel.com/regularexpressions/</a:t>
            </a:r>
            <a:r>
              <a:rPr lang="en-US" altLang="zh-CN">
                <a:solidFill>
                  <a:srgbClr val="000000"/>
                </a:solidFill>
                <a:latin typeface="Times New Roman" panose="02020603050405020304" pitchFamily="18" charset="0"/>
                <a:ea typeface="宋体" panose="02010600030101010101" pitchFamily="2" charset="-122"/>
              </a:rPr>
              <a:t>.</a:t>
            </a:r>
          </a:p>
        </p:txBody>
      </p:sp>
      <p:sp>
        <p:nvSpPr>
          <p:cNvPr id="4" name="Footer Placeholder 3">
            <a:extLst>
              <a:ext uri="{FF2B5EF4-FFF2-40B4-BE49-F238E27FC236}">
                <a16:creationId xmlns:a16="http://schemas.microsoft.com/office/drawing/2014/main" id="{133C6A6D-1974-594E-8E18-0CB08A8E7D9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0D79-C75F-3F45-B97C-EFB57C19BD0A}"/>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7763" name="Text Placeholder 2">
            <a:extLst>
              <a:ext uri="{FF2B5EF4-FFF2-40B4-BE49-F238E27FC236}">
                <a16:creationId xmlns:a16="http://schemas.microsoft.com/office/drawing/2014/main" id="{D5C77116-071A-7E4D-B168-E1F158D9BD81}"/>
              </a:ext>
            </a:extLst>
          </p:cNvPr>
          <p:cNvSpPr>
            <a:spLocks noGrp="1"/>
          </p:cNvSpPr>
          <p:nvPr>
            <p:ph type="body" idx="1"/>
          </p:nvPr>
        </p:nvSpPr>
        <p:spPr/>
        <p:txBody>
          <a:bodyPr/>
          <a:lstStyle/>
          <a:p>
            <a:pPr eaLnBrk="1" hangingPunct="1"/>
            <a:r>
              <a:rPr lang="en-US" altLang="zh-CN" dirty="0"/>
              <a:t>Java SE 8</a:t>
            </a:r>
          </a:p>
          <a:p>
            <a:pPr lvl="1" eaLnBrk="1" hangingPunct="1"/>
            <a:r>
              <a:rPr lang="en-US" altLang="zh-CN" dirty="0"/>
              <a:t>you can combine regular expression processing with Java SE 8 lambdas and streams to implement powerful String- and file processing applications.</a:t>
            </a:r>
            <a:r>
              <a:rPr lang="zh-CN" altLang="en-US" dirty="0"/>
              <a:t>（</a:t>
            </a:r>
            <a:r>
              <a:rPr lang="en-US" altLang="zh-CN" dirty="0"/>
              <a:t> see in Section 17.13 </a:t>
            </a:r>
            <a:r>
              <a:rPr lang="zh-CN" altLang="en-US" dirty="0"/>
              <a:t>）</a:t>
            </a:r>
          </a:p>
          <a:p>
            <a:pPr lvl="1" eaLnBrk="1" hangingPunct="1"/>
            <a:endParaRPr lang="en-US" altLang="zh-CN" dirty="0"/>
          </a:p>
          <a:p>
            <a:pPr lvl="1" eaLnBrk="1" hangingPunct="1"/>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4" name="Footer Placeholder 3">
            <a:extLst>
              <a:ext uri="{FF2B5EF4-FFF2-40B4-BE49-F238E27FC236}">
                <a16:creationId xmlns:a16="http://schemas.microsoft.com/office/drawing/2014/main" id="{133C6A6D-1974-594E-8E18-0CB08A8E7D90}"/>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4072481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0D79-C75F-3F45-B97C-EFB57C19BD0A}"/>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7763" name="Text Placeholder 2">
            <a:extLst>
              <a:ext uri="{FF2B5EF4-FFF2-40B4-BE49-F238E27FC236}">
                <a16:creationId xmlns:a16="http://schemas.microsoft.com/office/drawing/2014/main" id="{D5C77116-071A-7E4D-B168-E1F158D9BD81}"/>
              </a:ext>
            </a:extLst>
          </p:cNvPr>
          <p:cNvSpPr>
            <a:spLocks noGrp="1"/>
          </p:cNvSpPr>
          <p:nvPr>
            <p:ph type="body" idx="1"/>
          </p:nvPr>
        </p:nvSpPr>
        <p:spPr/>
        <p:txBody>
          <a:bodyPr/>
          <a:lstStyle/>
          <a:p>
            <a:r>
              <a:rPr lang="en-US" altLang="zh-CN" dirty="0"/>
              <a:t>Java SE 9: New Matcher Methods</a:t>
            </a:r>
          </a:p>
          <a:p>
            <a:pPr lvl="1"/>
            <a:r>
              <a:rPr lang="en-US" altLang="zh-CN" sz="2400" dirty="0"/>
              <a:t>Java SE 9 adds several new Matcher method overloads </a:t>
            </a:r>
            <a:r>
              <a:rPr lang="en-US" altLang="zh-CN" sz="2400" dirty="0" err="1">
                <a:solidFill>
                  <a:srgbClr val="FF0000"/>
                </a:solidFill>
              </a:rPr>
              <a:t>appendReplacement</a:t>
            </a:r>
            <a:r>
              <a:rPr lang="en-US" altLang="zh-CN" sz="2400" dirty="0"/>
              <a:t>, </a:t>
            </a:r>
            <a:r>
              <a:rPr lang="en-US" altLang="zh-CN" sz="2400" dirty="0" err="1">
                <a:solidFill>
                  <a:srgbClr val="FF0000"/>
                </a:solidFill>
              </a:rPr>
              <a:t>appendTail</a:t>
            </a:r>
            <a:r>
              <a:rPr lang="en-US" altLang="zh-CN" sz="2400" dirty="0"/>
              <a:t>, </a:t>
            </a:r>
            <a:r>
              <a:rPr lang="en-US" altLang="zh-CN" sz="2400" dirty="0" err="1">
                <a:solidFill>
                  <a:srgbClr val="FF0000"/>
                </a:solidFill>
              </a:rPr>
              <a:t>replaceAll</a:t>
            </a:r>
            <a:r>
              <a:rPr lang="en-US" altLang="zh-CN" sz="2400" dirty="0"/>
              <a:t>, </a:t>
            </a:r>
            <a:r>
              <a:rPr lang="en-US" altLang="zh-CN" sz="2400" dirty="0">
                <a:solidFill>
                  <a:srgbClr val="FF0000"/>
                </a:solidFill>
              </a:rPr>
              <a:t>results</a:t>
            </a:r>
            <a:r>
              <a:rPr lang="en-US" altLang="zh-CN" sz="2400" dirty="0"/>
              <a:t> and </a:t>
            </a:r>
            <a:r>
              <a:rPr lang="en-US" altLang="zh-CN" sz="2400" dirty="0" err="1">
                <a:solidFill>
                  <a:srgbClr val="FF0000"/>
                </a:solidFill>
              </a:rPr>
              <a:t>replaceFirst</a:t>
            </a:r>
            <a:r>
              <a:rPr lang="en-US" altLang="zh-CN" sz="2400" dirty="0"/>
              <a:t>. </a:t>
            </a:r>
          </a:p>
          <a:p>
            <a:pPr lvl="1"/>
            <a:r>
              <a:rPr lang="en-US" altLang="zh-CN" sz="2400" dirty="0"/>
              <a:t>Methods </a:t>
            </a:r>
            <a:r>
              <a:rPr lang="en-US" altLang="zh-CN" sz="2400" dirty="0" err="1"/>
              <a:t>appendReplacement</a:t>
            </a:r>
            <a:r>
              <a:rPr lang="en-US" altLang="zh-CN" sz="2400" dirty="0"/>
              <a:t> and </a:t>
            </a:r>
            <a:r>
              <a:rPr lang="en-US" altLang="zh-CN" sz="2400" dirty="0" err="1"/>
              <a:t>appendTail</a:t>
            </a:r>
            <a:r>
              <a:rPr lang="en-US" altLang="zh-CN" sz="2400" dirty="0"/>
              <a:t> simply receive </a:t>
            </a:r>
            <a:r>
              <a:rPr lang="en-US" altLang="zh-CN" sz="2400" dirty="0" err="1"/>
              <a:t>StringBuilders</a:t>
            </a:r>
            <a:r>
              <a:rPr lang="en-US" altLang="zh-CN" sz="2400" dirty="0"/>
              <a:t> rather than </a:t>
            </a:r>
            <a:r>
              <a:rPr lang="en-US" altLang="zh-CN" sz="2400" dirty="0" err="1"/>
              <a:t>StringBuffers</a:t>
            </a:r>
            <a:r>
              <a:rPr lang="en-US" altLang="zh-CN" sz="2400" dirty="0"/>
              <a:t>.</a:t>
            </a:r>
          </a:p>
          <a:p>
            <a:pPr lvl="1"/>
            <a:r>
              <a:rPr lang="en-US" altLang="zh-CN" sz="2400" dirty="0"/>
              <a:t>Methods </a:t>
            </a:r>
            <a:r>
              <a:rPr lang="en-US" altLang="zh-CN" sz="2400" dirty="0" err="1"/>
              <a:t>replaceAll</a:t>
            </a:r>
            <a:r>
              <a:rPr lang="en-US" altLang="zh-CN" sz="2400" dirty="0"/>
              <a:t>, results and </a:t>
            </a:r>
            <a:r>
              <a:rPr lang="en-US" altLang="zh-CN" sz="2400" dirty="0" err="1"/>
              <a:t>replaceFirst</a:t>
            </a:r>
            <a:r>
              <a:rPr lang="en-US" altLang="zh-CN" sz="2400" dirty="0"/>
              <a:t> are meant for use with lambdas and streams. We’ll show these three methods in Chapter 17.</a:t>
            </a:r>
            <a:endParaRPr lang="en-US" altLang="zh-CN" dirty="0"/>
          </a:p>
          <a:p>
            <a:pPr lvl="1" eaLnBrk="1" hangingPunct="1"/>
            <a:endParaRPr lang="en-US" altLang="zh-CN" dirty="0"/>
          </a:p>
          <a:p>
            <a:pPr lvl="1" eaLnBrk="1" hangingPunct="1"/>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4" name="Footer Placeholder 3">
            <a:extLst>
              <a:ext uri="{FF2B5EF4-FFF2-40B4-BE49-F238E27FC236}">
                <a16:creationId xmlns:a16="http://schemas.microsoft.com/office/drawing/2014/main" id="{133C6A6D-1974-594E-8E18-0CB08A8E7D90}"/>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4007598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endParaRPr lang="en-US" dirty="0"/>
          </a:p>
        </p:txBody>
      </p:sp>
      <p:sp>
        <p:nvSpPr>
          <p:cNvPr id="5" name="矩形 4"/>
          <p:cNvSpPr/>
          <p:nvPr/>
        </p:nvSpPr>
        <p:spPr>
          <a:xfrm>
            <a:off x="76200" y="335846"/>
            <a:ext cx="7696200" cy="5355312"/>
          </a:xfrm>
          <a:prstGeom prst="rect">
            <a:avLst/>
          </a:prstGeom>
        </p:spPr>
        <p:txBody>
          <a:bodyPr wrap="square">
            <a:spAutoFit/>
          </a:bodyPr>
          <a:lstStyle/>
          <a:p>
            <a:r>
              <a:rPr lang="en-US" altLang="zh-CN" dirty="0"/>
              <a:t>// NewMatcherTest.java</a:t>
            </a:r>
          </a:p>
          <a:p>
            <a:r>
              <a:rPr lang="en-US" altLang="zh-CN" b="1" dirty="0">
                <a:solidFill>
                  <a:srgbClr val="7F0055"/>
                </a:solidFill>
                <a:latin typeface="Consolas" panose="020B0609020204030204" pitchFamily="49" charset="0"/>
              </a:rPr>
              <a:t>package</a:t>
            </a:r>
            <a:r>
              <a:rPr lang="en-US" altLang="zh-CN" b="1" dirty="0">
                <a:solidFill>
                  <a:srgbClr val="000000"/>
                </a:solidFill>
                <a:latin typeface="Consolas" panose="020B0609020204030204" pitchFamily="49" charset="0"/>
              </a:rPr>
              <a:t> ch14;</a:t>
            </a:r>
          </a:p>
          <a:p>
            <a:endParaRPr lang="zh-CN" altLang="en-US" dirty="0">
              <a:latin typeface="Consolas" panose="020B0609020204030204" pitchFamily="49" charset="0"/>
            </a:endParaRPr>
          </a:p>
          <a:p>
            <a:r>
              <a:rPr lang="en-US" altLang="zh-CN" b="1" dirty="0">
                <a:solidFill>
                  <a:srgbClr val="7F0055"/>
                </a:solidFill>
                <a:latin typeface="Consolas" panose="020B0609020204030204" pitchFamily="49" charset="0"/>
              </a:rPr>
              <a:t>import</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java.util.regex.Matcher</a:t>
            </a:r>
            <a:r>
              <a:rPr lang="en-US" altLang="zh-CN" b="1" dirty="0">
                <a:solidFill>
                  <a:srgbClr val="000000"/>
                </a:solidFill>
                <a:latin typeface="Consolas" panose="020B0609020204030204" pitchFamily="49" charset="0"/>
              </a:rPr>
              <a:t>;</a:t>
            </a:r>
          </a:p>
          <a:p>
            <a:r>
              <a:rPr lang="en-US" altLang="zh-CN" b="1" dirty="0">
                <a:solidFill>
                  <a:srgbClr val="7F0055"/>
                </a:solidFill>
                <a:latin typeface="Consolas" panose="020B0609020204030204" pitchFamily="49" charset="0"/>
              </a:rPr>
              <a:t>import</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java.util.regex.Pattern</a:t>
            </a:r>
            <a:r>
              <a:rPr lang="en-US" altLang="zh-CN" b="1" dirty="0">
                <a:solidFill>
                  <a:srgbClr val="000000"/>
                </a:solidFill>
                <a:latin typeface="Consolas" panose="020B0609020204030204" pitchFamily="49" charset="0"/>
              </a:rPr>
              <a:t>;</a:t>
            </a:r>
          </a:p>
          <a:p>
            <a:endParaRPr lang="zh-CN" altLang="en-US" dirty="0">
              <a:latin typeface="Consolas" panose="020B0609020204030204" pitchFamily="49" charset="0"/>
            </a:endParaRPr>
          </a:p>
          <a:p>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class</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NewMatcherTest</a:t>
            </a:r>
            <a:r>
              <a:rPr lang="en-US" altLang="zh-CN" b="1" dirty="0">
                <a:solidFill>
                  <a:srgbClr val="000000"/>
                </a:solidFill>
                <a:latin typeface="Consolas" panose="020B0609020204030204" pitchFamily="49" charset="0"/>
              </a:rPr>
              <a:t> {</a:t>
            </a:r>
          </a:p>
          <a:p>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main(String[] </a:t>
            </a:r>
            <a:r>
              <a:rPr lang="en-US" altLang="zh-CN" b="1" dirty="0" err="1">
                <a:solidFill>
                  <a:srgbClr val="6A3E3E"/>
                </a:solidFill>
                <a:latin typeface="Consolas" panose="020B0609020204030204" pitchFamily="49" charset="0"/>
              </a:rPr>
              <a:t>args</a:t>
            </a:r>
            <a:r>
              <a:rPr lang="en-US" altLang="zh-CN" b="1"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Pattern </a:t>
            </a:r>
            <a:r>
              <a:rPr lang="en-US" altLang="zh-CN" dirty="0">
                <a:solidFill>
                  <a:srgbClr val="6A3E3E"/>
                </a:solidFill>
                <a:latin typeface="Consolas" panose="020B0609020204030204" pitchFamily="49" charset="0"/>
              </a:rPr>
              <a:t>p</a:t>
            </a:r>
            <a:r>
              <a:rPr lang="en-US" altLang="zh-CN" dirty="0">
                <a:solidFill>
                  <a:srgbClr val="000000"/>
                </a:solidFill>
                <a:latin typeface="Consolas" panose="020B0609020204030204" pitchFamily="49" charset="0"/>
              </a:rPr>
              <a:t> = </a:t>
            </a:r>
            <a:r>
              <a:rPr lang="en-US" altLang="zh-CN" dirty="0" err="1">
                <a:solidFill>
                  <a:srgbClr val="000000"/>
                </a:solidFill>
                <a:latin typeface="Consolas" panose="020B0609020204030204" pitchFamily="49" charset="0"/>
              </a:rPr>
              <a:t>Pattern.</a:t>
            </a:r>
            <a:r>
              <a:rPr lang="en-US" altLang="zh-CN" i="1" dirty="0" err="1">
                <a:solidFill>
                  <a:srgbClr val="000000"/>
                </a:solidFill>
                <a:latin typeface="Consolas" panose="020B0609020204030204" pitchFamily="49" charset="0"/>
              </a:rPr>
              <a:t>compile</a:t>
            </a:r>
            <a:r>
              <a:rPr lang="en-US" altLang="zh-CN" i="1" dirty="0">
                <a:solidFill>
                  <a:srgbClr val="000000"/>
                </a:solidFill>
                <a:latin typeface="Consolas" panose="020B0609020204030204" pitchFamily="49" charset="0"/>
              </a:rPr>
              <a:t>(</a:t>
            </a:r>
            <a:r>
              <a:rPr lang="en-US" altLang="zh-CN" i="1" dirty="0">
                <a:solidFill>
                  <a:srgbClr val="2A00FF"/>
                </a:solidFill>
                <a:latin typeface="Consolas" panose="020B0609020204030204" pitchFamily="49" charset="0"/>
              </a:rPr>
              <a:t>"cat"</a:t>
            </a:r>
            <a:r>
              <a:rPr lang="en-US" altLang="zh-CN" i="1"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Matcher </a:t>
            </a:r>
            <a:r>
              <a:rPr lang="en-US" altLang="zh-CN" dirty="0">
                <a:solidFill>
                  <a:srgbClr val="6A3E3E"/>
                </a:solidFill>
                <a:latin typeface="Consolas" panose="020B0609020204030204" pitchFamily="49" charset="0"/>
              </a:rPr>
              <a:t>m</a:t>
            </a:r>
            <a:r>
              <a:rPr lang="en-US" altLang="zh-CN" dirty="0">
                <a:solidFill>
                  <a:srgbClr val="000000"/>
                </a:solidFill>
                <a:latin typeface="Consolas" panose="020B0609020204030204" pitchFamily="49" charset="0"/>
              </a:rPr>
              <a:t> = </a:t>
            </a:r>
            <a:r>
              <a:rPr lang="en-US" altLang="zh-CN" dirty="0" err="1">
                <a:solidFill>
                  <a:srgbClr val="6A3E3E"/>
                </a:solidFill>
                <a:latin typeface="Consolas" panose="020B0609020204030204" pitchFamily="49" charset="0"/>
              </a:rPr>
              <a:t>p</a:t>
            </a:r>
            <a:r>
              <a:rPr lang="en-US" altLang="zh-CN" dirty="0" err="1">
                <a:solidFill>
                  <a:srgbClr val="000000"/>
                </a:solidFill>
                <a:latin typeface="Consolas" panose="020B0609020204030204" pitchFamily="49" charset="0"/>
              </a:rPr>
              <a:t>.matcher</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"one cat two cats in the yard"</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StringBuilder</a:t>
            </a:r>
            <a:r>
              <a:rPr lang="en-US" altLang="zh-CN" dirty="0">
                <a:solidFill>
                  <a:srgbClr val="000000"/>
                </a:solidFill>
                <a:latin typeface="Consolas" panose="020B0609020204030204" pitchFamily="49" charset="0"/>
              </a:rPr>
              <a:t> </a:t>
            </a:r>
            <a:r>
              <a:rPr lang="en-US" altLang="zh-CN" dirty="0" err="1">
                <a:solidFill>
                  <a:srgbClr val="6A3E3E"/>
                </a:solidFill>
                <a:latin typeface="Consolas" panose="020B0609020204030204" pitchFamily="49" charset="0"/>
              </a:rPr>
              <a:t>sb</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StringBuilder</a:t>
            </a:r>
            <a:r>
              <a:rPr lang="en-US" altLang="zh-CN" b="1"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while</a:t>
            </a:r>
            <a:r>
              <a:rPr lang="en-US" altLang="zh-CN" b="1" dirty="0">
                <a:solidFill>
                  <a:srgbClr val="000000"/>
                </a:solidFill>
                <a:latin typeface="Consolas" panose="020B0609020204030204" pitchFamily="49" charset="0"/>
              </a:rPr>
              <a:t> (</a:t>
            </a:r>
            <a:r>
              <a:rPr lang="en-US" altLang="zh-CN" b="1" dirty="0" err="1">
                <a:solidFill>
                  <a:srgbClr val="6A3E3E"/>
                </a:solidFill>
                <a:latin typeface="Consolas" panose="020B0609020204030204" pitchFamily="49" charset="0"/>
              </a:rPr>
              <a:t>m</a:t>
            </a:r>
            <a:r>
              <a:rPr lang="en-US" altLang="zh-CN" b="1" dirty="0" err="1">
                <a:solidFill>
                  <a:srgbClr val="000000"/>
                </a:solidFill>
                <a:latin typeface="Consolas" panose="020B0609020204030204" pitchFamily="49" charset="0"/>
              </a:rPr>
              <a:t>.find</a:t>
            </a:r>
            <a:r>
              <a:rPr lang="en-US" altLang="zh-CN" b="1"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a:t>
            </a:r>
            <a:r>
              <a:rPr lang="en-US" altLang="zh-CN" dirty="0" err="1">
                <a:solidFill>
                  <a:srgbClr val="6A3E3E"/>
                </a:solidFill>
                <a:latin typeface="Consolas" panose="020B0609020204030204" pitchFamily="49" charset="0"/>
              </a:rPr>
              <a:t>m</a:t>
            </a:r>
            <a:r>
              <a:rPr lang="en-US" altLang="zh-CN" dirty="0" err="1">
                <a:solidFill>
                  <a:srgbClr val="000000"/>
                </a:solidFill>
                <a:latin typeface="Consolas" panose="020B0609020204030204" pitchFamily="49" charset="0"/>
              </a:rPr>
              <a:t>.appendReplacement</a:t>
            </a:r>
            <a:r>
              <a:rPr lang="en-US" altLang="zh-CN" dirty="0">
                <a:solidFill>
                  <a:srgbClr val="000000"/>
                </a:solidFill>
                <a:latin typeface="Consolas" panose="020B0609020204030204" pitchFamily="49" charset="0"/>
              </a:rPr>
              <a:t>(</a:t>
            </a:r>
            <a:r>
              <a:rPr lang="en-US" altLang="zh-CN" dirty="0" err="1">
                <a:solidFill>
                  <a:srgbClr val="6A3E3E"/>
                </a:solidFill>
                <a:latin typeface="Consolas" panose="020B0609020204030204" pitchFamily="49" charset="0"/>
              </a:rPr>
              <a:t>sb</a:t>
            </a:r>
            <a:r>
              <a:rPr lang="en-US" altLang="zh-CN" dirty="0">
                <a:solidFill>
                  <a:srgbClr val="000000"/>
                </a:solidFill>
                <a:latin typeface="Consolas" panose="020B0609020204030204" pitchFamily="49" charset="0"/>
              </a:rPr>
              <a:t>, </a:t>
            </a:r>
            <a:r>
              <a:rPr lang="en-US" altLang="zh-CN" dirty="0">
                <a:solidFill>
                  <a:srgbClr val="2A00FF"/>
                </a:solidFill>
                <a:latin typeface="Consolas" panose="020B0609020204030204" pitchFamily="49" charset="0"/>
              </a:rPr>
              <a:t>"dog"</a:t>
            </a:r>
            <a:r>
              <a:rPr lang="en-US" altLang="zh-CN" dirty="0">
                <a:solidFill>
                  <a:srgbClr val="000000"/>
                </a:solidFill>
                <a:latin typeface="Consolas" panose="020B0609020204030204" pitchFamily="49" charset="0"/>
              </a:rPr>
              <a:t>);</a:t>
            </a:r>
          </a:p>
          <a:p>
            <a:r>
              <a:rPr lang="zh-CN" altLang="en-US" dirty="0">
                <a:solidFill>
                  <a:srgbClr val="000000"/>
                </a:solidFill>
                <a:latin typeface="Consolas" panose="020B0609020204030204" pitchFamily="49" charset="0"/>
              </a:rPr>
              <a:t> </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dirty="0" err="1">
                <a:solidFill>
                  <a:srgbClr val="6A3E3E"/>
                </a:solidFill>
                <a:latin typeface="Consolas" panose="020B0609020204030204" pitchFamily="49" charset="0"/>
              </a:rPr>
              <a:t>m</a:t>
            </a:r>
            <a:r>
              <a:rPr lang="en-US" altLang="zh-CN" dirty="0" err="1">
                <a:solidFill>
                  <a:srgbClr val="000000"/>
                </a:solidFill>
                <a:latin typeface="Consolas" panose="020B0609020204030204" pitchFamily="49" charset="0"/>
              </a:rPr>
              <a:t>.appendTail</a:t>
            </a:r>
            <a:r>
              <a:rPr lang="en-US" altLang="zh-CN" dirty="0">
                <a:solidFill>
                  <a:srgbClr val="000000"/>
                </a:solidFill>
                <a:latin typeface="Consolas" panose="020B0609020204030204" pitchFamily="49" charset="0"/>
              </a:rPr>
              <a:t>(</a:t>
            </a:r>
            <a:r>
              <a:rPr lang="en-US" altLang="zh-CN" dirty="0" err="1">
                <a:solidFill>
                  <a:srgbClr val="6A3E3E"/>
                </a:solidFill>
                <a:latin typeface="Consolas" panose="020B0609020204030204" pitchFamily="49" charset="0"/>
              </a:rPr>
              <a:t>sb</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System.</a:t>
            </a:r>
            <a:r>
              <a:rPr lang="en-US" altLang="zh-CN" b="1" i="1" dirty="0" err="1">
                <a:solidFill>
                  <a:srgbClr val="0000C0"/>
                </a:solidFill>
                <a:latin typeface="Consolas" panose="020B0609020204030204" pitchFamily="49" charset="0"/>
              </a:rPr>
              <a:t>out</a:t>
            </a:r>
            <a:r>
              <a:rPr lang="en-US" altLang="zh-CN" b="1" i="1" dirty="0" err="1">
                <a:solidFill>
                  <a:srgbClr val="000000"/>
                </a:solidFill>
                <a:latin typeface="Consolas" panose="020B0609020204030204" pitchFamily="49" charset="0"/>
              </a:rPr>
              <a:t>.println</a:t>
            </a:r>
            <a:r>
              <a:rPr lang="en-US" altLang="zh-CN" b="1" i="1" dirty="0">
                <a:solidFill>
                  <a:srgbClr val="000000"/>
                </a:solidFill>
                <a:latin typeface="Consolas" panose="020B0609020204030204" pitchFamily="49" charset="0"/>
              </a:rPr>
              <a:t>(</a:t>
            </a:r>
            <a:r>
              <a:rPr lang="en-US" altLang="zh-CN" b="1" i="1" dirty="0" err="1">
                <a:solidFill>
                  <a:srgbClr val="6A3E3E"/>
                </a:solidFill>
                <a:latin typeface="Consolas" panose="020B0609020204030204" pitchFamily="49" charset="0"/>
              </a:rPr>
              <a:t>sb</a:t>
            </a:r>
            <a:r>
              <a:rPr lang="en-US" altLang="zh-CN" b="1" i="1" dirty="0" err="1">
                <a:solidFill>
                  <a:srgbClr val="000000"/>
                </a:solidFill>
                <a:latin typeface="Consolas" panose="020B0609020204030204" pitchFamily="49" charset="0"/>
              </a:rPr>
              <a:t>.toString</a:t>
            </a:r>
            <a:r>
              <a:rPr lang="en-US" altLang="zh-CN" b="1" i="1"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a:t>
            </a:r>
          </a:p>
          <a:p>
            <a:endParaRPr lang="zh-CN" altLang="en-US" dirty="0">
              <a:latin typeface="Consolas" panose="020B0609020204030204" pitchFamily="49" charset="0"/>
            </a:endParaRPr>
          </a:p>
          <a:p>
            <a:r>
              <a:rPr lang="en-US" altLang="zh-CN" dirty="0">
                <a:solidFill>
                  <a:srgbClr val="000000"/>
                </a:solidFill>
                <a:latin typeface="Consolas" panose="020B0609020204030204" pitchFamily="49" charset="0"/>
              </a:rPr>
              <a:t>}</a:t>
            </a:r>
          </a:p>
        </p:txBody>
      </p:sp>
      <p:pic>
        <p:nvPicPr>
          <p:cNvPr id="6" name="图片 5"/>
          <p:cNvPicPr>
            <a:picLocks noChangeAspect="1"/>
          </p:cNvPicPr>
          <p:nvPr/>
        </p:nvPicPr>
        <p:blipFill rotWithShape="1">
          <a:blip r:embed="rId2"/>
          <a:srcRect t="20513" b="-1"/>
          <a:stretch/>
        </p:blipFill>
        <p:spPr>
          <a:xfrm>
            <a:off x="2286000" y="5181600"/>
            <a:ext cx="3581400" cy="295275"/>
          </a:xfrm>
          <a:prstGeom prst="rect">
            <a:avLst/>
          </a:prstGeom>
          <a:ln>
            <a:solidFill>
              <a:schemeClr val="accent1"/>
            </a:solidFill>
          </a:ln>
        </p:spPr>
      </p:pic>
    </p:spTree>
    <p:extLst>
      <p:ext uri="{BB962C8B-B14F-4D97-AF65-F5344CB8AC3E}">
        <p14:creationId xmlns:p14="http://schemas.microsoft.com/office/powerpoint/2010/main" val="70885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h16imageslides_Page_10.png">
            <a:extLst>
              <a:ext uri="{FF2B5EF4-FFF2-40B4-BE49-F238E27FC236}">
                <a16:creationId xmlns:a16="http://schemas.microsoft.com/office/drawing/2014/main" id="{87B05BCB-B7CF-C040-8240-981EF72EC452}"/>
              </a:ext>
            </a:extLst>
          </p:cNvPr>
          <p:cNvPicPr>
            <a:picLocks noGrp="1" noChangeAspect="1"/>
          </p:cNvPicPr>
          <p:nvPr isPhoto="1"/>
        </p:nvPicPr>
        <p:blipFill>
          <a:blip r:embed="rId2">
            <a:extLst>
              <a:ext uri="{28A0092B-C50C-407E-A947-70E740481C1C}">
                <a14:useLocalDpi xmlns:a14="http://schemas.microsoft.com/office/drawing/2010/main" val="0"/>
              </a:ext>
            </a:extLst>
          </a:blip>
          <a:srcRect r="25000" b="60966"/>
          <a:stretch>
            <a:fillRect/>
          </a:stretch>
        </p:blipFill>
        <p:spPr bwMode="auto">
          <a:xfrm>
            <a:off x="-228600" y="685800"/>
            <a:ext cx="9028113"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5F1107B-12AC-8A4D-9C36-DC4794B332A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D760-4320-B945-A479-5DC6A86F7219}"/>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Arial"/>
              </a:rPr>
              <a:t>14.3.2 </a:t>
            </a:r>
            <a:r>
              <a:rPr lang="en-US" dirty="0">
                <a:solidFill>
                  <a:srgbClr val="33B38C"/>
                </a:solidFill>
                <a:latin typeface="Lucida Console"/>
              </a:rPr>
              <a:t>String</a:t>
            </a:r>
            <a:r>
              <a:rPr lang="en-US" dirty="0">
                <a:solidFill>
                  <a:srgbClr val="33B38C"/>
                </a:solidFill>
                <a:latin typeface="Goudy Sans Medium"/>
              </a:rPr>
              <a:t> Methods </a:t>
            </a:r>
            <a:r>
              <a:rPr lang="en-US" dirty="0">
                <a:solidFill>
                  <a:srgbClr val="33B38C"/>
                </a:solidFill>
                <a:latin typeface="Lucida Console"/>
              </a:rPr>
              <a:t>length</a:t>
            </a:r>
            <a:r>
              <a:rPr lang="en-US" dirty="0">
                <a:solidFill>
                  <a:srgbClr val="33B38C"/>
                </a:solidFill>
                <a:latin typeface="Goudy Sans Medium"/>
              </a:rPr>
              <a:t>, </a:t>
            </a:r>
            <a:r>
              <a:rPr lang="en-US" dirty="0" err="1">
                <a:solidFill>
                  <a:srgbClr val="33B38C"/>
                </a:solidFill>
                <a:latin typeface="Lucida Console"/>
              </a:rPr>
              <a:t>charAt</a:t>
            </a:r>
            <a:r>
              <a:rPr lang="en-US" dirty="0">
                <a:solidFill>
                  <a:srgbClr val="33B38C"/>
                </a:solidFill>
                <a:latin typeface="Goudy Sans Medium"/>
              </a:rPr>
              <a:t> and </a:t>
            </a:r>
            <a:r>
              <a:rPr lang="en-US" dirty="0" err="1">
                <a:solidFill>
                  <a:srgbClr val="33B38C"/>
                </a:solidFill>
                <a:latin typeface="Lucida Console"/>
              </a:rPr>
              <a:t>getChars</a:t>
            </a:r>
            <a:endParaRPr lang="en-US" dirty="0">
              <a:solidFill>
                <a:srgbClr val="33B38C"/>
              </a:solidFill>
              <a:latin typeface="Lucida Console"/>
            </a:endParaRPr>
          </a:p>
        </p:txBody>
      </p:sp>
      <p:sp>
        <p:nvSpPr>
          <p:cNvPr id="21507" name="Text Placeholder 2">
            <a:extLst>
              <a:ext uri="{FF2B5EF4-FFF2-40B4-BE49-F238E27FC236}">
                <a16:creationId xmlns:a16="http://schemas.microsoft.com/office/drawing/2014/main" id="{5D846FD0-2715-D442-A300-2729347B559A}"/>
              </a:ext>
            </a:extLst>
          </p:cNvPr>
          <p:cNvSpPr>
            <a:spLocks noGrp="1"/>
          </p:cNvSpPr>
          <p:nvPr>
            <p:ph type="body" idx="1"/>
          </p:nvPr>
        </p:nvSpPr>
        <p:spPr/>
        <p:txBody>
          <a:bodyPr/>
          <a:lstStyle/>
          <a:p>
            <a:pPr eaLnBrk="1" hangingPunct="1">
              <a:lnSpc>
                <a:spcPct val="80000"/>
              </a:lnSpc>
            </a:pPr>
            <a:r>
              <a:rPr lang="en-US" altLang="zh-CN" sz="2500">
                <a:solidFill>
                  <a:srgbClr val="000000"/>
                </a:solidFill>
                <a:latin typeface="Lucida Console" panose="020B0609040504020204" pitchFamily="49" charset="0"/>
                <a:ea typeface="宋体" panose="02010600030101010101" pitchFamily="2" charset="-122"/>
              </a:rPr>
              <a:t>String</a:t>
            </a:r>
            <a:r>
              <a:rPr lang="en-US" altLang="zh-CN" sz="2500">
                <a:solidFill>
                  <a:srgbClr val="000000"/>
                </a:solidFill>
                <a:latin typeface="Times New Roman" panose="02020603050405020304" pitchFamily="18" charset="0"/>
                <a:ea typeface="宋体" panose="02010600030101010101" pitchFamily="2" charset="-122"/>
              </a:rPr>
              <a:t> method </a:t>
            </a:r>
            <a:r>
              <a:rPr lang="en-US" altLang="zh-CN" sz="2500">
                <a:solidFill>
                  <a:srgbClr val="FF0000"/>
                </a:solidFill>
                <a:latin typeface="Lucida Console" panose="020B0609040504020204" pitchFamily="49" charset="0"/>
                <a:ea typeface="宋体" panose="02010600030101010101" pitchFamily="2" charset="-122"/>
              </a:rPr>
              <a:t>length</a:t>
            </a:r>
            <a:r>
              <a:rPr lang="en-US" altLang="zh-CN" sz="2500">
                <a:solidFill>
                  <a:srgbClr val="000000"/>
                </a:solidFill>
                <a:latin typeface="Times New Roman" panose="02020603050405020304" pitchFamily="18" charset="0"/>
                <a:ea typeface="宋体" panose="02010600030101010101" pitchFamily="2" charset="-122"/>
              </a:rPr>
              <a:t> determines the number of characters in a string. </a:t>
            </a:r>
          </a:p>
          <a:p>
            <a:pPr eaLnBrk="1" hangingPunct="1">
              <a:lnSpc>
                <a:spcPct val="80000"/>
              </a:lnSpc>
            </a:pPr>
            <a:r>
              <a:rPr lang="en-US" altLang="zh-CN" sz="2500">
                <a:solidFill>
                  <a:srgbClr val="000000"/>
                </a:solidFill>
                <a:latin typeface="Lucida Console" panose="020B0609040504020204" pitchFamily="49" charset="0"/>
                <a:ea typeface="宋体" panose="02010600030101010101" pitchFamily="2" charset="-122"/>
              </a:rPr>
              <a:t>String</a:t>
            </a:r>
            <a:r>
              <a:rPr lang="en-US" altLang="zh-CN" sz="2500">
                <a:solidFill>
                  <a:srgbClr val="000000"/>
                </a:solidFill>
                <a:latin typeface="Times New Roman" panose="02020603050405020304" pitchFamily="18" charset="0"/>
                <a:ea typeface="宋体" panose="02010600030101010101" pitchFamily="2" charset="-122"/>
              </a:rPr>
              <a:t> method </a:t>
            </a:r>
            <a:r>
              <a:rPr lang="en-US" altLang="zh-CN" sz="2500">
                <a:solidFill>
                  <a:srgbClr val="FF0000"/>
                </a:solidFill>
                <a:latin typeface="Lucida Console" panose="020B0609040504020204" pitchFamily="49" charset="0"/>
                <a:ea typeface="宋体" panose="02010600030101010101" pitchFamily="2" charset="-122"/>
              </a:rPr>
              <a:t>charAt</a:t>
            </a:r>
            <a:r>
              <a:rPr lang="en-US" altLang="zh-CN" sz="2500">
                <a:solidFill>
                  <a:srgbClr val="000000"/>
                </a:solidFill>
                <a:latin typeface="Times New Roman" panose="02020603050405020304" pitchFamily="18" charset="0"/>
                <a:ea typeface="宋体" panose="02010600030101010101" pitchFamily="2" charset="-122"/>
              </a:rPr>
              <a:t> returns the character at a specific position in the </a:t>
            </a:r>
            <a:r>
              <a:rPr lang="en-US" altLang="zh-CN" sz="2500">
                <a:solidFill>
                  <a:srgbClr val="000000"/>
                </a:solidFill>
                <a:latin typeface="Lucida Console" panose="020B0609040504020204" pitchFamily="49" charset="0"/>
                <a:ea typeface="宋体" panose="02010600030101010101" pitchFamily="2" charset="-122"/>
              </a:rPr>
              <a:t>String</a:t>
            </a:r>
            <a:r>
              <a:rPr lang="en-US" altLang="zh-CN" sz="2500">
                <a:solidFill>
                  <a:srgbClr val="000000"/>
                </a:solidFill>
                <a:latin typeface="Times New Roman" panose="02020603050405020304" pitchFamily="18" charset="0"/>
                <a:ea typeface="宋体" panose="02010600030101010101" pitchFamily="2" charset="-122"/>
              </a:rPr>
              <a:t>. </a:t>
            </a:r>
          </a:p>
          <a:p>
            <a:pPr eaLnBrk="1" hangingPunct="1">
              <a:lnSpc>
                <a:spcPct val="80000"/>
              </a:lnSpc>
            </a:pPr>
            <a:r>
              <a:rPr lang="en-US" altLang="zh-CN" sz="2500">
                <a:solidFill>
                  <a:srgbClr val="000000"/>
                </a:solidFill>
                <a:latin typeface="Lucida Console" panose="020B0609040504020204" pitchFamily="49" charset="0"/>
                <a:ea typeface="宋体" panose="02010600030101010101" pitchFamily="2" charset="-122"/>
              </a:rPr>
              <a:t>String</a:t>
            </a:r>
            <a:r>
              <a:rPr lang="en-US" altLang="zh-CN" sz="2500">
                <a:solidFill>
                  <a:srgbClr val="000000"/>
                </a:solidFill>
                <a:latin typeface="Times New Roman" panose="02020603050405020304" pitchFamily="18" charset="0"/>
                <a:ea typeface="宋体" panose="02010600030101010101" pitchFamily="2" charset="-122"/>
              </a:rPr>
              <a:t> method </a:t>
            </a:r>
            <a:r>
              <a:rPr lang="en-US" altLang="zh-CN" sz="2500">
                <a:solidFill>
                  <a:srgbClr val="FF0000"/>
                </a:solidFill>
                <a:latin typeface="Lucida Console" panose="020B0609040504020204" pitchFamily="49" charset="0"/>
                <a:ea typeface="宋体" panose="02010600030101010101" pitchFamily="2" charset="-122"/>
              </a:rPr>
              <a:t>getChars</a:t>
            </a:r>
            <a:r>
              <a:rPr lang="en-US" altLang="zh-CN" sz="2500">
                <a:solidFill>
                  <a:srgbClr val="000000"/>
                </a:solidFill>
                <a:latin typeface="Times New Roman" panose="02020603050405020304" pitchFamily="18" charset="0"/>
                <a:ea typeface="宋体" panose="02010600030101010101" pitchFamily="2" charset="-122"/>
              </a:rPr>
              <a:t> copies the characters of a </a:t>
            </a:r>
            <a:r>
              <a:rPr lang="en-US" altLang="zh-CN" sz="2500">
                <a:solidFill>
                  <a:srgbClr val="000000"/>
                </a:solidFill>
                <a:latin typeface="Lucida Console" panose="020B0609040504020204" pitchFamily="49" charset="0"/>
                <a:ea typeface="宋体" panose="02010600030101010101" pitchFamily="2" charset="-122"/>
              </a:rPr>
              <a:t>String</a:t>
            </a:r>
            <a:r>
              <a:rPr lang="en-US" altLang="zh-CN" sz="2500">
                <a:solidFill>
                  <a:srgbClr val="000000"/>
                </a:solidFill>
                <a:latin typeface="Times New Roman" panose="02020603050405020304" pitchFamily="18" charset="0"/>
                <a:ea typeface="宋体" panose="02010600030101010101" pitchFamily="2" charset="-122"/>
              </a:rPr>
              <a:t> into a character array. </a:t>
            </a:r>
          </a:p>
          <a:p>
            <a:pPr lvl="1" eaLnBrk="1" hangingPunct="1">
              <a:lnSpc>
                <a:spcPct val="80000"/>
              </a:lnSpc>
            </a:pPr>
            <a:r>
              <a:rPr lang="en-US" altLang="zh-CN" sz="2100">
                <a:solidFill>
                  <a:srgbClr val="000000"/>
                </a:solidFill>
                <a:latin typeface="Times New Roman" panose="02020603050405020304" pitchFamily="18" charset="0"/>
                <a:ea typeface="宋体" panose="02010600030101010101" pitchFamily="2" charset="-122"/>
              </a:rPr>
              <a:t>The first argument is the starting index in the </a:t>
            </a:r>
            <a:r>
              <a:rPr lang="en-US" altLang="zh-CN" sz="2100">
                <a:solidFill>
                  <a:srgbClr val="000000"/>
                </a:solidFill>
                <a:latin typeface="Lucida Console" panose="020B0609040504020204" pitchFamily="49" charset="0"/>
                <a:ea typeface="宋体" panose="02010600030101010101" pitchFamily="2" charset="-122"/>
              </a:rPr>
              <a:t>String</a:t>
            </a:r>
            <a:r>
              <a:rPr lang="en-US" altLang="zh-CN" sz="2100">
                <a:solidFill>
                  <a:srgbClr val="000000"/>
                </a:solidFill>
                <a:latin typeface="Times New Roman" panose="02020603050405020304" pitchFamily="18" charset="0"/>
                <a:ea typeface="宋体" panose="02010600030101010101" pitchFamily="2" charset="-122"/>
              </a:rPr>
              <a:t> from which characters are to be copied. </a:t>
            </a:r>
          </a:p>
          <a:p>
            <a:pPr lvl="1" eaLnBrk="1" hangingPunct="1">
              <a:lnSpc>
                <a:spcPct val="80000"/>
              </a:lnSpc>
            </a:pPr>
            <a:r>
              <a:rPr lang="en-US" altLang="zh-CN" sz="2100">
                <a:solidFill>
                  <a:srgbClr val="000000"/>
                </a:solidFill>
                <a:latin typeface="Times New Roman" panose="02020603050405020304" pitchFamily="18" charset="0"/>
                <a:ea typeface="宋体" panose="02010600030101010101" pitchFamily="2" charset="-122"/>
              </a:rPr>
              <a:t>The second that is one past the last character to be copied from the </a:t>
            </a:r>
            <a:r>
              <a:rPr lang="en-US" altLang="zh-CN" sz="2100">
                <a:solidFill>
                  <a:srgbClr val="000000"/>
                </a:solidFill>
                <a:latin typeface="Lucida Console" panose="020B0609040504020204" pitchFamily="49" charset="0"/>
                <a:ea typeface="宋体" panose="02010600030101010101" pitchFamily="2" charset="-122"/>
              </a:rPr>
              <a:t>String</a:t>
            </a:r>
            <a:r>
              <a:rPr lang="en-US" altLang="zh-CN" sz="2100">
                <a:solidFill>
                  <a:srgbClr val="000000"/>
                </a:solidFill>
                <a:latin typeface="Times New Roman" panose="02020603050405020304" pitchFamily="18" charset="0"/>
                <a:ea typeface="宋体" panose="02010600030101010101" pitchFamily="2" charset="-122"/>
              </a:rPr>
              <a:t>. argument is the index </a:t>
            </a:r>
          </a:p>
          <a:p>
            <a:pPr lvl="1" eaLnBrk="1" hangingPunct="1">
              <a:lnSpc>
                <a:spcPct val="80000"/>
              </a:lnSpc>
            </a:pPr>
            <a:r>
              <a:rPr lang="en-US" altLang="zh-CN" sz="2100">
                <a:solidFill>
                  <a:srgbClr val="000000"/>
                </a:solidFill>
                <a:latin typeface="Times New Roman" panose="02020603050405020304" pitchFamily="18" charset="0"/>
                <a:ea typeface="宋体" panose="02010600030101010101" pitchFamily="2" charset="-122"/>
              </a:rPr>
              <a:t>The third argument is the character array into which the characters are to be copied. </a:t>
            </a:r>
          </a:p>
          <a:p>
            <a:pPr lvl="1" eaLnBrk="1" hangingPunct="1">
              <a:lnSpc>
                <a:spcPct val="80000"/>
              </a:lnSpc>
            </a:pPr>
            <a:r>
              <a:rPr lang="en-US" altLang="zh-CN" sz="2100">
                <a:solidFill>
                  <a:srgbClr val="000000"/>
                </a:solidFill>
                <a:latin typeface="Times New Roman" panose="02020603050405020304" pitchFamily="18" charset="0"/>
                <a:ea typeface="宋体" panose="02010600030101010101" pitchFamily="2" charset="-122"/>
              </a:rPr>
              <a:t>The last argument is the starting index where the copied characters are placed in the target character array. </a:t>
            </a:r>
          </a:p>
        </p:txBody>
      </p:sp>
      <p:sp>
        <p:nvSpPr>
          <p:cNvPr id="4" name="Footer Placeholder 3">
            <a:extLst>
              <a:ext uri="{FF2B5EF4-FFF2-40B4-BE49-F238E27FC236}">
                <a16:creationId xmlns:a16="http://schemas.microsoft.com/office/drawing/2014/main" id="{6A065617-5B2E-C54B-A2CA-4798B1991B5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h16imageslides_Page_11.png">
            <a:extLst>
              <a:ext uri="{FF2B5EF4-FFF2-40B4-BE49-F238E27FC236}">
                <a16:creationId xmlns:a16="http://schemas.microsoft.com/office/drawing/2014/main" id="{9613A022-663F-FA4C-B774-DEF49A405B6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77317BC-D066-C541-8A8A-9C09F20C6CB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h16imageslides_Page_12.png">
            <a:extLst>
              <a:ext uri="{FF2B5EF4-FFF2-40B4-BE49-F238E27FC236}">
                <a16:creationId xmlns:a16="http://schemas.microsoft.com/office/drawing/2014/main" id="{80E3C8B9-20C7-9949-8B57-B37BC19984B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2D96D07-FEB8-544D-9D90-6779F64E203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F665-6C3E-3B4A-9AFC-CF6967D76717}"/>
              </a:ext>
            </a:extLst>
          </p:cNvPr>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14.3.3 Comparing Strings</a:t>
            </a:r>
          </a:p>
        </p:txBody>
      </p:sp>
      <p:sp>
        <p:nvSpPr>
          <p:cNvPr id="24579" name="Text Placeholder 2">
            <a:extLst>
              <a:ext uri="{FF2B5EF4-FFF2-40B4-BE49-F238E27FC236}">
                <a16:creationId xmlns:a16="http://schemas.microsoft.com/office/drawing/2014/main" id="{5B88B753-2C81-AC4E-BD0F-8A9E01A420E1}"/>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Strings are compared using the numeric codes of the characters in the strings.</a:t>
            </a:r>
          </a:p>
          <a:p>
            <a:pPr eaLnBrk="1" hangingPunct="1"/>
            <a:r>
              <a:rPr lang="en-US" altLang="zh-CN">
                <a:solidFill>
                  <a:srgbClr val="000000"/>
                </a:solidFill>
                <a:latin typeface="Times New Roman" panose="02020603050405020304" pitchFamily="18" charset="0"/>
                <a:ea typeface="宋体" panose="02010600030101010101" pitchFamily="2" charset="-122"/>
              </a:rPr>
              <a:t>Figure 14.3 demonstrates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methods </a:t>
            </a:r>
            <a:r>
              <a:rPr lang="en-US" altLang="zh-CN">
                <a:solidFill>
                  <a:srgbClr val="FF0000"/>
                </a:solidFill>
                <a:latin typeface="Lucida Console" panose="020B0609040504020204" pitchFamily="49" charset="0"/>
                <a:ea typeface="宋体" panose="02010600030101010101" pitchFamily="2" charset="-122"/>
              </a:rPr>
              <a:t>equals</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FF0000"/>
                </a:solidFill>
                <a:latin typeface="Lucida Console" panose="020B0609040504020204" pitchFamily="49" charset="0"/>
                <a:ea typeface="宋体" panose="02010600030101010101" pitchFamily="2" charset="-122"/>
              </a:rPr>
              <a:t>equalsIgnoreCase</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FF0000"/>
                </a:solidFill>
                <a:latin typeface="Lucida Console" panose="020B0609040504020204" pitchFamily="49" charset="0"/>
                <a:ea typeface="宋体" panose="02010600030101010101" pitchFamily="2" charset="-122"/>
              </a:rPr>
              <a:t>compareTo</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FF0000"/>
                </a:solidFill>
                <a:latin typeface="Lucida Console" panose="020B0609040504020204" pitchFamily="49" charset="0"/>
                <a:ea typeface="宋体" panose="02010600030101010101" pitchFamily="2" charset="-122"/>
              </a:rPr>
              <a:t>regionMatches</a:t>
            </a:r>
            <a:r>
              <a:rPr lang="en-US" altLang="zh-CN">
                <a:solidFill>
                  <a:srgbClr val="000000"/>
                </a:solidFill>
                <a:latin typeface="Times New Roman" panose="02020603050405020304" pitchFamily="18" charset="0"/>
                <a:ea typeface="宋体" panose="02010600030101010101" pitchFamily="2" charset="-122"/>
              </a:rPr>
              <a:t> and using the equality operator </a:t>
            </a:r>
            <a:r>
              <a:rPr lang="en-US" altLang="zh-CN">
                <a:solidFill>
                  <a:srgbClr val="000000"/>
                </a:solidFill>
                <a:latin typeface="Lucida Console" panose="020B0609040504020204" pitchFamily="49"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 to compare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objects.</a:t>
            </a:r>
          </a:p>
        </p:txBody>
      </p:sp>
      <p:sp>
        <p:nvSpPr>
          <p:cNvPr id="4" name="Footer Placeholder 3">
            <a:extLst>
              <a:ext uri="{FF2B5EF4-FFF2-40B4-BE49-F238E27FC236}">
                <a16:creationId xmlns:a16="http://schemas.microsoft.com/office/drawing/2014/main" id="{C0182CDA-E185-7543-A8D3-9A8991E59F2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h16imageslides_Page_13.png">
            <a:extLst>
              <a:ext uri="{FF2B5EF4-FFF2-40B4-BE49-F238E27FC236}">
                <a16:creationId xmlns:a16="http://schemas.microsoft.com/office/drawing/2014/main" id="{3CCD67C1-6717-2D43-BCAE-EBD8D6C6733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D85254B-7896-8442-AF32-B85463DF341F}"/>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h16imageslides_Page_14.png">
            <a:extLst>
              <a:ext uri="{FF2B5EF4-FFF2-40B4-BE49-F238E27FC236}">
                <a16:creationId xmlns:a16="http://schemas.microsoft.com/office/drawing/2014/main" id="{340A763D-4228-8D43-83C6-3E45356D634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F5A7737-23A7-2C44-A538-7EA64A3B946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h16imageslides_Page_15.png">
            <a:extLst>
              <a:ext uri="{FF2B5EF4-FFF2-40B4-BE49-F238E27FC236}">
                <a16:creationId xmlns:a16="http://schemas.microsoft.com/office/drawing/2014/main" id="{FF635653-EF24-924B-B474-16A4FA69A7C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9F1C99E-B2FA-C149-8402-BD501EE7A2E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h16imageslides_Page_16.png">
            <a:extLst>
              <a:ext uri="{FF2B5EF4-FFF2-40B4-BE49-F238E27FC236}">
                <a16:creationId xmlns:a16="http://schemas.microsoft.com/office/drawing/2014/main" id="{2730E59C-E759-2B48-8A62-AD322075A52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B453731-6BCA-5E4A-9098-C3F15E1FB47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h16imageslides_Page_03.png">
            <a:extLst>
              <a:ext uri="{FF2B5EF4-FFF2-40B4-BE49-F238E27FC236}">
                <a16:creationId xmlns:a16="http://schemas.microsoft.com/office/drawing/2014/main" id="{E5C64D2A-C53E-D346-8A11-F279F945EB1A}"/>
              </a:ext>
            </a:extLst>
          </p:cNvPr>
          <p:cNvPicPr>
            <a:picLocks noGrp="1" noChangeAspect="1"/>
          </p:cNvPicPr>
          <p:nvPr isPhoto="1"/>
        </p:nvPicPr>
        <p:blipFill>
          <a:blip r:embed="rId2">
            <a:extLst>
              <a:ext uri="{28A0092B-C50C-407E-A947-70E740481C1C}">
                <a14:useLocalDpi xmlns:a14="http://schemas.microsoft.com/office/drawing/2010/main" val="0"/>
              </a:ext>
            </a:extLst>
          </a:blip>
          <a:srcRect r="28333" b="44495"/>
          <a:stretch>
            <a:fillRect/>
          </a:stretch>
        </p:blipFill>
        <p:spPr bwMode="auto">
          <a:xfrm>
            <a:off x="0" y="685800"/>
            <a:ext cx="9144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8762DBE-CB2F-BA41-845F-EE86210EF8E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h16imageslides_Page_17.png">
            <a:extLst>
              <a:ext uri="{FF2B5EF4-FFF2-40B4-BE49-F238E27FC236}">
                <a16:creationId xmlns:a16="http://schemas.microsoft.com/office/drawing/2014/main" id="{57217024-4B4A-1945-8D7A-71595144A1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F7F0A6B-A73C-9A48-A44D-D094B50694B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21D6-3F18-B542-978B-F81C8601355F}"/>
              </a:ext>
            </a:extLst>
          </p:cNvPr>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14.3.3 Comparing Strings (cont.)</a:t>
            </a:r>
          </a:p>
        </p:txBody>
      </p:sp>
      <p:sp>
        <p:nvSpPr>
          <p:cNvPr id="30723" name="Text Placeholder 2">
            <a:extLst>
              <a:ext uri="{FF2B5EF4-FFF2-40B4-BE49-F238E27FC236}">
                <a16:creationId xmlns:a16="http://schemas.microsoft.com/office/drawing/2014/main" id="{9758D66B-A869-DA47-9D7C-A8ED04B82169}"/>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methods </a:t>
            </a:r>
            <a:r>
              <a:rPr lang="en-US" altLang="zh-CN">
                <a:solidFill>
                  <a:srgbClr val="FF0000"/>
                </a:solidFill>
                <a:latin typeface="LucidaSansTypewriter" pitchFamily="49" charset="0"/>
                <a:ea typeface="宋体" panose="02010600030101010101" pitchFamily="2" charset="-122"/>
              </a:rPr>
              <a:t>startsWith</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FF0000"/>
                </a:solidFill>
                <a:latin typeface="LucidaSansTypewriter" pitchFamily="49" charset="0"/>
                <a:ea typeface="宋体" panose="02010600030101010101" pitchFamily="2" charset="-122"/>
              </a:rPr>
              <a:t>endsWith</a:t>
            </a:r>
            <a:r>
              <a:rPr lang="en-US" altLang="zh-CN">
                <a:solidFill>
                  <a:srgbClr val="000000"/>
                </a:solidFill>
                <a:latin typeface="Times New Roman" panose="02020603050405020304" pitchFamily="18" charset="0"/>
                <a:ea typeface="宋体" panose="02010600030101010101" pitchFamily="2" charset="-122"/>
              </a:rPr>
              <a:t> determine whether strings start with or end with a particular set of characters</a:t>
            </a:r>
          </a:p>
        </p:txBody>
      </p:sp>
      <p:sp>
        <p:nvSpPr>
          <p:cNvPr id="4" name="Footer Placeholder 3">
            <a:extLst>
              <a:ext uri="{FF2B5EF4-FFF2-40B4-BE49-F238E27FC236}">
                <a16:creationId xmlns:a16="http://schemas.microsoft.com/office/drawing/2014/main" id="{08B4D13D-7E3F-F54A-A8FE-3337D33FE85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h16imageslides_Page_19.png">
            <a:extLst>
              <a:ext uri="{FF2B5EF4-FFF2-40B4-BE49-F238E27FC236}">
                <a16:creationId xmlns:a16="http://schemas.microsoft.com/office/drawing/2014/main" id="{4891DD72-3986-9644-AB57-FE54B8A0240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3B3C43C-D782-5449-8DCD-5168E324F80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h16imageslides_Page_20.png">
            <a:extLst>
              <a:ext uri="{FF2B5EF4-FFF2-40B4-BE49-F238E27FC236}">
                <a16:creationId xmlns:a16="http://schemas.microsoft.com/office/drawing/2014/main" id="{8F842D2C-9264-3E42-B166-B83C4AEDB9D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0291FE4-BD7B-FD4D-923B-02D0E860EF3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h16imageslides_Page_21.png">
            <a:extLst>
              <a:ext uri="{FF2B5EF4-FFF2-40B4-BE49-F238E27FC236}">
                <a16:creationId xmlns:a16="http://schemas.microsoft.com/office/drawing/2014/main" id="{8D8E168D-12E8-5147-8AC1-DE908F3A67B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BCE9608-0462-2542-B8E4-20CAF2BDBA8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B8DC-9C51-7A4D-8AF5-1A263074EFB7}"/>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14.3.4 Locating Characters and Substrings in Strings</a:t>
            </a:r>
          </a:p>
        </p:txBody>
      </p:sp>
      <p:sp>
        <p:nvSpPr>
          <p:cNvPr id="34819" name="Text Placeholder 2">
            <a:extLst>
              <a:ext uri="{FF2B5EF4-FFF2-40B4-BE49-F238E27FC236}">
                <a16:creationId xmlns:a16="http://schemas.microsoft.com/office/drawing/2014/main" id="{4DA4FBAF-6F7C-5F48-B170-033662B6E911}"/>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Figure 14.5 demonstrates the many versions of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methods </a:t>
            </a:r>
            <a:r>
              <a:rPr lang="en-US" altLang="zh-CN">
                <a:solidFill>
                  <a:srgbClr val="FF0000"/>
                </a:solidFill>
                <a:latin typeface="LucidaSansTypewriter" pitchFamily="49" charset="0"/>
                <a:ea typeface="宋体" panose="02010600030101010101" pitchFamily="2" charset="-122"/>
              </a:rPr>
              <a:t>indexOf</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FF0000"/>
                </a:solidFill>
                <a:latin typeface="LucidaSansTypewriter" pitchFamily="49" charset="0"/>
                <a:ea typeface="宋体" panose="02010600030101010101" pitchFamily="2" charset="-122"/>
              </a:rPr>
              <a:t>lastIndexOf</a:t>
            </a:r>
            <a:r>
              <a:rPr lang="en-US" altLang="zh-CN">
                <a:solidFill>
                  <a:srgbClr val="000000"/>
                </a:solidFill>
                <a:latin typeface="Times New Roman" panose="02020603050405020304" pitchFamily="18" charset="0"/>
                <a:ea typeface="宋体" panose="02010600030101010101" pitchFamily="2" charset="-122"/>
              </a:rPr>
              <a:t> that search for a specified character or substring in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C54A058C-B841-D340-BBB9-45A32B80C2A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h16imageslides_Page_22.png">
            <a:extLst>
              <a:ext uri="{FF2B5EF4-FFF2-40B4-BE49-F238E27FC236}">
                <a16:creationId xmlns:a16="http://schemas.microsoft.com/office/drawing/2014/main" id="{630DAE13-D45E-8946-871E-427DFDAC071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683A474-EE4F-EF40-80AB-5E46363AE22F}"/>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h16imageslides_Page_23.png">
            <a:extLst>
              <a:ext uri="{FF2B5EF4-FFF2-40B4-BE49-F238E27FC236}">
                <a16:creationId xmlns:a16="http://schemas.microsoft.com/office/drawing/2014/main" id="{05230000-1FDC-3944-9907-C8C884974E4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DC09E77-6903-F945-B33B-A10CBF50989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h16imageslides_Page_24.png">
            <a:extLst>
              <a:ext uri="{FF2B5EF4-FFF2-40B4-BE49-F238E27FC236}">
                <a16:creationId xmlns:a16="http://schemas.microsoft.com/office/drawing/2014/main" id="{0983CADF-D996-5744-BDBE-EAFD76A5A98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B6248E9-058C-BF46-A1DB-747F92C73E6B}"/>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h16imageslides_Page_25.png">
            <a:extLst>
              <a:ext uri="{FF2B5EF4-FFF2-40B4-BE49-F238E27FC236}">
                <a16:creationId xmlns:a16="http://schemas.microsoft.com/office/drawing/2014/main" id="{7EADD1D1-6017-9D48-8B1F-C88F66CB909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3142DE0-A461-C349-B6AD-9CC04E972D2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1C24-D5A9-1E48-BD0E-D481FB211374}"/>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14.1  </a:t>
            </a:r>
            <a:r>
              <a:rPr lang="en-US" dirty="0">
                <a:solidFill>
                  <a:srgbClr val="3380E6"/>
                </a:solidFill>
                <a:latin typeface="Arial"/>
              </a:rPr>
              <a:t>Introduction</a:t>
            </a:r>
          </a:p>
        </p:txBody>
      </p:sp>
      <p:sp>
        <p:nvSpPr>
          <p:cNvPr id="12291" name="Text Placeholder 2">
            <a:extLst>
              <a:ext uri="{FF2B5EF4-FFF2-40B4-BE49-F238E27FC236}">
                <a16:creationId xmlns:a16="http://schemas.microsoft.com/office/drawing/2014/main" id="{F862E6D3-E30B-3541-B51E-68BAD127354B}"/>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This chapter discusses class </a:t>
            </a:r>
            <a:r>
              <a:rPr lang="en-US" altLang="zh-CN" dirty="0">
                <a:solidFill>
                  <a:srgbClr val="FF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class </a:t>
            </a:r>
            <a:r>
              <a:rPr lang="en-US" altLang="zh-CN" dirty="0" err="1">
                <a:solidFill>
                  <a:srgbClr val="FF0000"/>
                </a:solidFill>
                <a:latin typeface="Lucida Console" panose="020B0609040504020204" pitchFamily="49" charset="0"/>
                <a:ea typeface="宋体" panose="02010600030101010101" pitchFamily="2" charset="-122"/>
              </a:rPr>
              <a:t>StringBuilder</a:t>
            </a:r>
            <a:r>
              <a:rPr lang="en-US" altLang="zh-CN" dirty="0">
                <a:solidFill>
                  <a:srgbClr val="000000"/>
                </a:solidFill>
                <a:latin typeface="Times New Roman" panose="02020603050405020304" pitchFamily="18" charset="0"/>
                <a:ea typeface="宋体" panose="02010600030101010101" pitchFamily="2" charset="-122"/>
              </a:rPr>
              <a:t> and class </a:t>
            </a:r>
            <a:r>
              <a:rPr lang="en-US" altLang="zh-CN" dirty="0">
                <a:solidFill>
                  <a:srgbClr val="FF0000"/>
                </a:solidFill>
                <a:latin typeface="Lucida Console" panose="020B0609040504020204" pitchFamily="49" charset="0"/>
                <a:ea typeface="宋体" panose="02010600030101010101" pitchFamily="2" charset="-122"/>
              </a:rPr>
              <a:t>Character</a:t>
            </a:r>
            <a:r>
              <a:rPr lang="en-US" altLang="zh-CN" dirty="0">
                <a:solidFill>
                  <a:srgbClr val="000000"/>
                </a:solidFill>
                <a:latin typeface="Times New Roman" panose="02020603050405020304" pitchFamily="18" charset="0"/>
                <a:ea typeface="宋体" panose="02010600030101010101" pitchFamily="2" charset="-122"/>
              </a:rPr>
              <a:t> from the </a:t>
            </a:r>
            <a:r>
              <a:rPr lang="en-US" altLang="zh-CN" dirty="0" err="1">
                <a:solidFill>
                  <a:srgbClr val="000000"/>
                </a:solidFill>
                <a:latin typeface="Lucida Console" panose="020B0609040504020204" pitchFamily="49" charset="0"/>
                <a:ea typeface="宋体" panose="02010600030101010101" pitchFamily="2" charset="-122"/>
              </a:rPr>
              <a:t>java.lang</a:t>
            </a:r>
            <a:r>
              <a:rPr lang="en-US" altLang="zh-CN" dirty="0">
                <a:solidFill>
                  <a:srgbClr val="000000"/>
                </a:solidFill>
                <a:latin typeface="Times New Roman" panose="02020603050405020304" pitchFamily="18" charset="0"/>
                <a:ea typeface="宋体" panose="02010600030101010101" pitchFamily="2" charset="-122"/>
              </a:rPr>
              <a:t> package. </a:t>
            </a:r>
          </a:p>
          <a:p>
            <a:pPr eaLnBrk="1" hangingPunct="1"/>
            <a:r>
              <a:rPr lang="en-US" altLang="zh-CN" dirty="0">
                <a:solidFill>
                  <a:srgbClr val="000000"/>
                </a:solidFill>
                <a:latin typeface="Times New Roman" panose="02020603050405020304" pitchFamily="18" charset="0"/>
                <a:ea typeface="宋体" panose="02010600030101010101" pitchFamily="2" charset="-122"/>
              </a:rPr>
              <a:t>These classes provide the foundation for string and character manipulation in Java.</a:t>
            </a:r>
          </a:p>
          <a:p>
            <a:pPr eaLnBrk="1" hangingPunct="1"/>
            <a:r>
              <a:rPr lang="en-US" altLang="zh-CN" dirty="0">
                <a:solidFill>
                  <a:srgbClr val="000000"/>
                </a:solidFill>
                <a:latin typeface="Times New Roman" panose="02020603050405020304" pitchFamily="18" charset="0"/>
                <a:ea typeface="宋体" panose="02010600030101010101" pitchFamily="2" charset="-122"/>
              </a:rPr>
              <a:t>The chapter also discusses </a:t>
            </a:r>
            <a:r>
              <a:rPr lang="en-US" altLang="zh-CN" dirty="0">
                <a:solidFill>
                  <a:srgbClr val="FF0000"/>
                </a:solidFill>
                <a:latin typeface="Times New Roman" panose="02020603050405020304" pitchFamily="18" charset="0"/>
                <a:ea typeface="宋体" panose="02010600030101010101" pitchFamily="2" charset="-122"/>
              </a:rPr>
              <a:t>regular</a:t>
            </a:r>
            <a:r>
              <a:rPr lang="en-US" altLang="zh-CN" dirty="0">
                <a:solidFill>
                  <a:srgbClr val="000000"/>
                </a:solidFill>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expressions</a:t>
            </a:r>
            <a:r>
              <a:rPr lang="en-US" altLang="zh-CN" dirty="0">
                <a:solidFill>
                  <a:srgbClr val="000000"/>
                </a:solidFill>
                <a:latin typeface="Times New Roman" panose="02020603050405020304" pitchFamily="18" charset="0"/>
                <a:ea typeface="宋体" panose="02010600030101010101" pitchFamily="2" charset="-122"/>
              </a:rPr>
              <a:t> that provide applications with the capability to validate input. </a:t>
            </a:r>
          </a:p>
        </p:txBody>
      </p:sp>
      <p:sp>
        <p:nvSpPr>
          <p:cNvPr id="4" name="Footer Placeholder 3">
            <a:extLst>
              <a:ext uri="{FF2B5EF4-FFF2-40B4-BE49-F238E27FC236}">
                <a16:creationId xmlns:a16="http://schemas.microsoft.com/office/drawing/2014/main" id="{A3BF04D9-D99C-5941-A639-63ED29FA023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FEFE-EAE6-B340-9F21-BD4E1957F241}"/>
              </a:ext>
            </a:extLst>
          </p:cNvPr>
          <p:cNvSpPr>
            <a:spLocks noGrp="1"/>
          </p:cNvSpPr>
          <p:nvPr>
            <p:ph type="title"/>
          </p:nvPr>
        </p:nvSpPr>
        <p:spPr/>
        <p:txBody>
          <a:bodyPr>
            <a:normAutofit/>
          </a:bodyPr>
          <a:lstStyle/>
          <a:p>
            <a:pPr eaLnBrk="1" fontAlgn="auto" hangingPunct="1">
              <a:spcAft>
                <a:spcPts val="0"/>
              </a:spcAft>
              <a:defRPr/>
            </a:pPr>
            <a:r>
              <a:rPr lang="en-US" dirty="0">
                <a:solidFill>
                  <a:srgbClr val="33B38C"/>
                </a:solidFill>
                <a:latin typeface="Goudy Sans Medium"/>
              </a:rPr>
              <a:t>14.3.5 Extracting Substrings from Strings</a:t>
            </a:r>
          </a:p>
        </p:txBody>
      </p:sp>
      <p:sp>
        <p:nvSpPr>
          <p:cNvPr id="39939" name="Text Placeholder 2">
            <a:extLst>
              <a:ext uri="{FF2B5EF4-FFF2-40B4-BE49-F238E27FC236}">
                <a16:creationId xmlns:a16="http://schemas.microsoft.com/office/drawing/2014/main" id="{81437F6A-3A6E-2F48-8036-87CF15F41BDC}"/>
              </a:ext>
            </a:extLst>
          </p:cNvPr>
          <p:cNvSpPr>
            <a:spLocks noGrp="1"/>
          </p:cNvSpPr>
          <p:nvPr>
            <p:ph type="body" idx="1"/>
          </p:nvPr>
        </p:nvSpPr>
        <p:spPr/>
        <p:txBody>
          <a:bodyPr/>
          <a:lstStyle/>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Class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provides two </a:t>
            </a:r>
            <a:r>
              <a:rPr lang="en-US" altLang="zh-CN">
                <a:solidFill>
                  <a:srgbClr val="FF0000"/>
                </a:solidFill>
                <a:latin typeface="Lucida Console" panose="020B0609040504020204" pitchFamily="49" charset="0"/>
                <a:ea typeface="宋体" panose="02010600030101010101" pitchFamily="2" charset="-122"/>
              </a:rPr>
              <a:t>substring</a:t>
            </a:r>
            <a:r>
              <a:rPr lang="en-US" altLang="zh-CN">
                <a:solidFill>
                  <a:srgbClr val="000000"/>
                </a:solidFill>
                <a:latin typeface="Times New Roman" panose="02020603050405020304" pitchFamily="18" charset="0"/>
                <a:ea typeface="宋体" panose="02010600030101010101" pitchFamily="2" charset="-122"/>
              </a:rPr>
              <a:t> methods to enable a new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to be created by copying part of an existing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Each method returns a new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a:t>
            </a:r>
          </a:p>
        </p:txBody>
      </p:sp>
      <p:sp>
        <p:nvSpPr>
          <p:cNvPr id="4" name="Footer Placeholder 3">
            <a:extLst>
              <a:ext uri="{FF2B5EF4-FFF2-40B4-BE49-F238E27FC236}">
                <a16:creationId xmlns:a16="http://schemas.microsoft.com/office/drawing/2014/main" id="{A713851F-D273-FB44-8A8A-748339F09AC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ch16imageslides_Page_26.png">
            <a:extLst>
              <a:ext uri="{FF2B5EF4-FFF2-40B4-BE49-F238E27FC236}">
                <a16:creationId xmlns:a16="http://schemas.microsoft.com/office/drawing/2014/main" id="{0D91B211-BBBA-104F-911E-A1142764DC3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2E8D9CC-07CB-9C45-92C8-08677013BFA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B830-C516-FC40-87DB-F41324287B8E}"/>
              </a:ext>
            </a:extLst>
          </p:cNvPr>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14.3.6 Concatenating Strings</a:t>
            </a:r>
          </a:p>
        </p:txBody>
      </p:sp>
      <p:sp>
        <p:nvSpPr>
          <p:cNvPr id="41987" name="Text Placeholder 2">
            <a:extLst>
              <a:ext uri="{FF2B5EF4-FFF2-40B4-BE49-F238E27FC236}">
                <a16:creationId xmlns:a16="http://schemas.microsoft.com/office/drawing/2014/main" id="{4F687E5B-908A-1D46-ADC1-43F1E6C8FCF9}"/>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SansTypewriter" pitchFamily="49" charset="0"/>
                <a:ea typeface="宋体" panose="02010600030101010101" pitchFamily="2" charset="-122"/>
              </a:rPr>
              <a:t>concat</a:t>
            </a:r>
            <a:r>
              <a:rPr lang="en-US" altLang="zh-CN">
                <a:solidFill>
                  <a:srgbClr val="000000"/>
                </a:solidFill>
                <a:latin typeface="Times New Roman" panose="02020603050405020304" pitchFamily="18" charset="0"/>
                <a:ea typeface="宋体" panose="02010600030101010101" pitchFamily="2" charset="-122"/>
              </a:rPr>
              <a:t> concatenates two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objects and returns a new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containing the characters from both original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a:t>
            </a:r>
          </a:p>
          <a:p>
            <a:pPr eaLnBrk="1" hangingPunct="1"/>
            <a:r>
              <a:rPr lang="en-US" altLang="zh-CN">
                <a:solidFill>
                  <a:srgbClr val="000000"/>
                </a:solidFill>
                <a:latin typeface="Times New Roman" panose="02020603050405020304" pitchFamily="18" charset="0"/>
                <a:ea typeface="宋体" panose="02010600030101010101" pitchFamily="2" charset="-122"/>
              </a:rPr>
              <a:t>The original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to which </a:t>
            </a:r>
            <a:r>
              <a:rPr lang="en-US" altLang="zh-CN">
                <a:solidFill>
                  <a:srgbClr val="000000"/>
                </a:solidFill>
                <a:latin typeface="Lucida Console" panose="020B0609040504020204" pitchFamily="49" charset="0"/>
                <a:ea typeface="宋体" panose="02010600030101010101" pitchFamily="2" charset="-122"/>
              </a:rPr>
              <a:t>s1</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000000"/>
                </a:solidFill>
                <a:latin typeface="Lucida Console" panose="020B0609040504020204" pitchFamily="49" charset="0"/>
                <a:ea typeface="宋体" panose="02010600030101010101" pitchFamily="2" charset="-122"/>
              </a:rPr>
              <a:t>s2</a:t>
            </a:r>
            <a:r>
              <a:rPr lang="en-US" altLang="zh-CN">
                <a:solidFill>
                  <a:srgbClr val="000000"/>
                </a:solidFill>
                <a:latin typeface="Times New Roman" panose="02020603050405020304" pitchFamily="18" charset="0"/>
                <a:ea typeface="宋体" panose="02010600030101010101" pitchFamily="2" charset="-122"/>
              </a:rPr>
              <a:t> refer are not modified.</a:t>
            </a:r>
          </a:p>
        </p:txBody>
      </p:sp>
      <p:sp>
        <p:nvSpPr>
          <p:cNvPr id="4" name="Footer Placeholder 3">
            <a:extLst>
              <a:ext uri="{FF2B5EF4-FFF2-40B4-BE49-F238E27FC236}">
                <a16:creationId xmlns:a16="http://schemas.microsoft.com/office/drawing/2014/main" id="{119FC595-10B3-F644-AF85-B5616A684FD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h16imageslides_Page_27.png">
            <a:extLst>
              <a:ext uri="{FF2B5EF4-FFF2-40B4-BE49-F238E27FC236}">
                <a16:creationId xmlns:a16="http://schemas.microsoft.com/office/drawing/2014/main" id="{F88914CF-B9C7-E34C-AF47-81F0BF35565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CC79DEA-F16E-CA4D-8553-32F669628C4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41F-A8EA-DE44-A2D8-8E3C1AB510A5}"/>
              </a:ext>
            </a:extLst>
          </p:cNvPr>
          <p:cNvSpPr>
            <a:spLocks noGrp="1"/>
          </p:cNvSpPr>
          <p:nvPr>
            <p:ph type="title"/>
          </p:nvPr>
        </p:nvSpPr>
        <p:spPr/>
        <p:txBody>
          <a:bodyPr>
            <a:normAutofit/>
          </a:bodyPr>
          <a:lstStyle/>
          <a:p>
            <a:pPr eaLnBrk="1" fontAlgn="auto" hangingPunct="1">
              <a:spcAft>
                <a:spcPts val="0"/>
              </a:spcAft>
              <a:defRPr/>
            </a:pPr>
            <a:r>
              <a:rPr lang="en-US" dirty="0">
                <a:solidFill>
                  <a:srgbClr val="33B38C"/>
                </a:solidFill>
                <a:latin typeface="Goudy Sans Medium"/>
              </a:rPr>
              <a:t>14.3.7 Miscellaneous </a:t>
            </a:r>
            <a:r>
              <a:rPr lang="en-US" dirty="0">
                <a:solidFill>
                  <a:srgbClr val="33B38C"/>
                </a:solidFill>
                <a:latin typeface="Lucida Console"/>
              </a:rPr>
              <a:t>String</a:t>
            </a:r>
            <a:r>
              <a:rPr lang="en-US" dirty="0">
                <a:solidFill>
                  <a:srgbClr val="33B38C"/>
                </a:solidFill>
                <a:latin typeface="Goudy Sans Medium"/>
              </a:rPr>
              <a:t> Methods</a:t>
            </a:r>
          </a:p>
        </p:txBody>
      </p:sp>
      <p:sp>
        <p:nvSpPr>
          <p:cNvPr id="44035" name="Text Placeholder 2">
            <a:extLst>
              <a:ext uri="{FF2B5EF4-FFF2-40B4-BE49-F238E27FC236}">
                <a16:creationId xmlns:a16="http://schemas.microsoft.com/office/drawing/2014/main" id="{26907FBA-1ECC-7142-9A64-EDC9222B5461}"/>
              </a:ext>
            </a:extLst>
          </p:cNvPr>
          <p:cNvSpPr>
            <a:spLocks noGrp="1"/>
          </p:cNvSpPr>
          <p:nvPr>
            <p:ph type="body" idx="1"/>
          </p:nvPr>
        </p:nvSpPr>
        <p:spPr/>
        <p:txBody>
          <a:bodyPr/>
          <a:lstStyle/>
          <a:p>
            <a:pPr eaLnBrk="1" hangingPunct="1">
              <a:lnSpc>
                <a:spcPct val="80000"/>
              </a:lnSpc>
            </a:pPr>
            <a:r>
              <a:rPr lang="en-US" altLang="zh-CN" sz="2300">
                <a:solidFill>
                  <a:srgbClr val="000000"/>
                </a:solidFill>
                <a:latin typeface="Lucida Console" panose="020B0609040504020204" pitchFamily="49" charset="0"/>
                <a:ea typeface="宋体" panose="02010600030101010101" pitchFamily="2" charset="-122"/>
              </a:rPr>
              <a:t>M</a:t>
            </a:r>
            <a:r>
              <a:rPr lang="en-US" altLang="zh-CN" sz="2300">
                <a:solidFill>
                  <a:srgbClr val="000000"/>
                </a:solidFill>
                <a:latin typeface="Times New Roman" panose="02020603050405020304" pitchFamily="18" charset="0"/>
                <a:ea typeface="宋体" panose="02010600030101010101" pitchFamily="2" charset="-122"/>
              </a:rPr>
              <a:t>ethod </a:t>
            </a:r>
            <a:r>
              <a:rPr lang="en-US" altLang="zh-CN" sz="2300">
                <a:solidFill>
                  <a:srgbClr val="FF0000"/>
                </a:solidFill>
                <a:latin typeface="Lucida Console" panose="020B0609040504020204" pitchFamily="49" charset="0"/>
                <a:ea typeface="宋体" panose="02010600030101010101" pitchFamily="2" charset="-122"/>
              </a:rPr>
              <a:t>replace</a:t>
            </a:r>
            <a:r>
              <a:rPr lang="en-US" altLang="zh-CN" sz="2300">
                <a:solidFill>
                  <a:srgbClr val="000000"/>
                </a:solidFill>
                <a:latin typeface="Times New Roman" panose="02020603050405020304" pitchFamily="18" charset="0"/>
                <a:ea typeface="宋体" panose="02010600030101010101" pitchFamily="2" charset="-122"/>
              </a:rPr>
              <a:t> return a </a:t>
            </a:r>
            <a:r>
              <a:rPr lang="en-US" altLang="zh-CN" sz="2300">
                <a:solidFill>
                  <a:srgbClr val="00B0F0"/>
                </a:solidFill>
                <a:latin typeface="Times New Roman" panose="02020603050405020304" pitchFamily="18" charset="0"/>
                <a:ea typeface="宋体" panose="02010600030101010101" pitchFamily="2" charset="-122"/>
              </a:rPr>
              <a:t>new</a:t>
            </a:r>
            <a:r>
              <a:rPr lang="en-US" altLang="zh-CN" sz="2300">
                <a:solidFill>
                  <a:srgbClr val="000000"/>
                </a:solidFill>
                <a:latin typeface="Times New Roman" panose="02020603050405020304" pitchFamily="18" charset="0"/>
                <a:ea typeface="宋体" panose="02010600030101010101" pitchFamily="2" charset="-122"/>
              </a:rPr>
              <a:t>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object in which every occurrence of the first </a:t>
            </a:r>
            <a:r>
              <a:rPr lang="en-US" altLang="zh-CN" sz="2300">
                <a:solidFill>
                  <a:srgbClr val="000000"/>
                </a:solidFill>
                <a:latin typeface="Lucida Console" panose="020B0609040504020204" pitchFamily="49" charset="0"/>
                <a:ea typeface="宋体" panose="02010600030101010101" pitchFamily="2" charset="-122"/>
              </a:rPr>
              <a:t>char</a:t>
            </a:r>
            <a:r>
              <a:rPr lang="en-US" altLang="zh-CN" sz="2300">
                <a:solidFill>
                  <a:srgbClr val="000000"/>
                </a:solidFill>
                <a:latin typeface="Times New Roman" panose="02020603050405020304" pitchFamily="18" charset="0"/>
                <a:ea typeface="宋体" panose="02010600030101010101" pitchFamily="2" charset="-122"/>
              </a:rPr>
              <a:t> argument is replaced with the second. </a:t>
            </a:r>
          </a:p>
          <a:p>
            <a:pPr lvl="1" eaLnBrk="1" hangingPunct="1">
              <a:lnSpc>
                <a:spcPct val="80000"/>
              </a:lnSpc>
            </a:pPr>
            <a:r>
              <a:rPr lang="en-US" altLang="zh-CN" sz="2000">
                <a:solidFill>
                  <a:srgbClr val="000000"/>
                </a:solidFill>
                <a:latin typeface="Times New Roman" panose="02020603050405020304" pitchFamily="18" charset="0"/>
                <a:ea typeface="宋体" panose="02010600030101010101" pitchFamily="2" charset="-122"/>
              </a:rPr>
              <a:t>An overloaded version enables you to replace substrings rather than individual characters.</a:t>
            </a:r>
          </a:p>
          <a:p>
            <a:pPr eaLnBrk="1" hangingPunct="1">
              <a:lnSpc>
                <a:spcPct val="80000"/>
              </a:lnSpc>
            </a:pPr>
            <a:r>
              <a:rPr lang="en-US" altLang="zh-CN" sz="2300">
                <a:solidFill>
                  <a:srgbClr val="000000"/>
                </a:solidFill>
                <a:latin typeface="Times New Roman" panose="02020603050405020304" pitchFamily="18" charset="0"/>
                <a:ea typeface="宋体" panose="02010600030101010101" pitchFamily="2" charset="-122"/>
              </a:rPr>
              <a:t>Method </a:t>
            </a:r>
            <a:r>
              <a:rPr lang="en-US" altLang="zh-CN" sz="2300">
                <a:solidFill>
                  <a:srgbClr val="FF0000"/>
                </a:solidFill>
                <a:latin typeface="LucidaSansTypewriter" pitchFamily="49" charset="0"/>
                <a:ea typeface="宋体" panose="02010600030101010101" pitchFamily="2" charset="-122"/>
              </a:rPr>
              <a:t>toUpperCase</a:t>
            </a:r>
            <a:r>
              <a:rPr lang="en-US" altLang="zh-CN" sz="2300">
                <a:solidFill>
                  <a:srgbClr val="000000"/>
                </a:solidFill>
                <a:latin typeface="Times New Roman" panose="02020603050405020304" pitchFamily="18" charset="0"/>
                <a:ea typeface="宋体" panose="02010600030101010101" pitchFamily="2" charset="-122"/>
              </a:rPr>
              <a:t> generates a new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with uppercase letters. </a:t>
            </a:r>
          </a:p>
          <a:p>
            <a:pPr eaLnBrk="1" hangingPunct="1">
              <a:lnSpc>
                <a:spcPct val="80000"/>
              </a:lnSpc>
            </a:pPr>
            <a:r>
              <a:rPr lang="en-US" altLang="zh-CN" sz="2300">
                <a:solidFill>
                  <a:srgbClr val="000000"/>
                </a:solidFill>
                <a:latin typeface="Times New Roman" panose="02020603050405020304" pitchFamily="18" charset="0"/>
                <a:ea typeface="宋体" panose="02010600030101010101" pitchFamily="2" charset="-122"/>
              </a:rPr>
              <a:t>Method </a:t>
            </a:r>
            <a:r>
              <a:rPr lang="en-US" altLang="zh-CN" sz="2300">
                <a:solidFill>
                  <a:srgbClr val="FF0000"/>
                </a:solidFill>
                <a:latin typeface="LucidaSansTypewriter" pitchFamily="49" charset="0"/>
                <a:ea typeface="宋体" panose="02010600030101010101" pitchFamily="2" charset="-122"/>
              </a:rPr>
              <a:t>toLowerCase</a:t>
            </a:r>
            <a:r>
              <a:rPr lang="en-US" altLang="zh-CN" sz="2300">
                <a:solidFill>
                  <a:srgbClr val="000000"/>
                </a:solidFill>
                <a:latin typeface="Times New Roman" panose="02020603050405020304" pitchFamily="18" charset="0"/>
                <a:ea typeface="宋体" panose="02010600030101010101" pitchFamily="2" charset="-122"/>
              </a:rPr>
              <a:t> returns a new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object with lowercase letters. </a:t>
            </a:r>
          </a:p>
          <a:p>
            <a:pPr eaLnBrk="1" hangingPunct="1">
              <a:lnSpc>
                <a:spcPct val="80000"/>
              </a:lnSpc>
            </a:pPr>
            <a:r>
              <a:rPr lang="en-US" altLang="zh-CN" sz="2300">
                <a:solidFill>
                  <a:srgbClr val="000000"/>
                </a:solidFill>
                <a:latin typeface="Times New Roman" panose="02020603050405020304" pitchFamily="18" charset="0"/>
                <a:ea typeface="宋体" panose="02010600030101010101" pitchFamily="2" charset="-122"/>
              </a:rPr>
              <a:t>Method </a:t>
            </a:r>
            <a:r>
              <a:rPr lang="en-US" altLang="zh-CN" sz="2300">
                <a:solidFill>
                  <a:srgbClr val="FF0000"/>
                </a:solidFill>
                <a:latin typeface="LucidaSansTypewriter" pitchFamily="49" charset="0"/>
                <a:ea typeface="宋体" panose="02010600030101010101" pitchFamily="2" charset="-122"/>
              </a:rPr>
              <a:t>trim</a:t>
            </a:r>
            <a:r>
              <a:rPr lang="en-US" altLang="zh-CN" sz="2300">
                <a:solidFill>
                  <a:srgbClr val="000000"/>
                </a:solidFill>
                <a:latin typeface="Times New Roman" panose="02020603050405020304" pitchFamily="18" charset="0"/>
                <a:ea typeface="宋体" panose="02010600030101010101" pitchFamily="2" charset="-122"/>
              </a:rPr>
              <a:t> generates a new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object that removes all whitespace characters that appear at the beginning or end of the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on which </a:t>
            </a:r>
            <a:r>
              <a:rPr lang="en-US" altLang="zh-CN" sz="2300">
                <a:solidFill>
                  <a:srgbClr val="000000"/>
                </a:solidFill>
                <a:latin typeface="Lucida Console" panose="020B0609040504020204" pitchFamily="49" charset="0"/>
                <a:ea typeface="宋体" panose="02010600030101010101" pitchFamily="2" charset="-122"/>
              </a:rPr>
              <a:t>trim</a:t>
            </a:r>
            <a:r>
              <a:rPr lang="en-US" altLang="zh-CN" sz="2300">
                <a:solidFill>
                  <a:srgbClr val="000000"/>
                </a:solidFill>
                <a:latin typeface="Times New Roman" panose="02020603050405020304" pitchFamily="18" charset="0"/>
                <a:ea typeface="宋体" panose="02010600030101010101" pitchFamily="2" charset="-122"/>
              </a:rPr>
              <a:t> operates. </a:t>
            </a:r>
          </a:p>
          <a:p>
            <a:pPr eaLnBrk="1" hangingPunct="1">
              <a:lnSpc>
                <a:spcPct val="80000"/>
              </a:lnSpc>
            </a:pPr>
            <a:r>
              <a:rPr lang="en-US" altLang="zh-CN" sz="2300">
                <a:solidFill>
                  <a:srgbClr val="000000"/>
                </a:solidFill>
                <a:latin typeface="Times New Roman" panose="02020603050405020304" pitchFamily="18" charset="0"/>
                <a:ea typeface="宋体" panose="02010600030101010101" pitchFamily="2" charset="-122"/>
              </a:rPr>
              <a:t>Method </a:t>
            </a:r>
            <a:r>
              <a:rPr lang="en-US" altLang="zh-CN" sz="2300">
                <a:solidFill>
                  <a:srgbClr val="FF0000"/>
                </a:solidFill>
                <a:latin typeface="LucidaSansTypewriter" pitchFamily="49" charset="0"/>
                <a:ea typeface="宋体" panose="02010600030101010101" pitchFamily="2" charset="-122"/>
              </a:rPr>
              <a:t>toCharArray</a:t>
            </a:r>
            <a:r>
              <a:rPr lang="en-US" altLang="zh-CN" sz="2300">
                <a:solidFill>
                  <a:srgbClr val="000000"/>
                </a:solidFill>
                <a:latin typeface="Times New Roman" panose="02020603050405020304" pitchFamily="18" charset="0"/>
                <a:ea typeface="宋体" panose="02010600030101010101" pitchFamily="2" charset="-122"/>
              </a:rPr>
              <a:t> creates a new character array containing a copy of the characters in the </a:t>
            </a:r>
            <a:r>
              <a:rPr lang="en-US" altLang="zh-CN" sz="2300">
                <a:solidFill>
                  <a:srgbClr val="000000"/>
                </a:solidFill>
                <a:latin typeface="Lucida Console" panose="020B0609040504020204" pitchFamily="49" charset="0"/>
                <a:ea typeface="宋体" panose="02010600030101010101" pitchFamily="2" charset="-122"/>
              </a:rPr>
              <a:t>String</a:t>
            </a:r>
            <a:r>
              <a:rPr lang="en-US" altLang="zh-CN" sz="230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0A9CA475-0A02-884C-B5F6-2138A1D84966}"/>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h16imageslides_Page_28.png">
            <a:extLst>
              <a:ext uri="{FF2B5EF4-FFF2-40B4-BE49-F238E27FC236}">
                <a16:creationId xmlns:a16="http://schemas.microsoft.com/office/drawing/2014/main" id="{9D2CFD2F-B0A8-D641-A1FF-B107E1023B1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7605672-11C1-7842-A256-7FDBAD22511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h16imageslides_Page_29.png">
            <a:extLst>
              <a:ext uri="{FF2B5EF4-FFF2-40B4-BE49-F238E27FC236}">
                <a16:creationId xmlns:a16="http://schemas.microsoft.com/office/drawing/2014/main" id="{BC848DD0-1607-2148-8C27-D50903412D1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5EA2356-E93E-564A-BF52-0D5B02B1202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ch16imageslides_Page_30.png">
            <a:extLst>
              <a:ext uri="{FF2B5EF4-FFF2-40B4-BE49-F238E27FC236}">
                <a16:creationId xmlns:a16="http://schemas.microsoft.com/office/drawing/2014/main" id="{3ADE1A33-A41B-6347-9B21-3790D9B137D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C9A14A4-D642-C447-9356-6AA9E30F9D5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AC10-4C47-A941-9247-188C464C2A57}"/>
              </a:ext>
            </a:extLst>
          </p:cNvPr>
          <p:cNvSpPr>
            <a:spLocks noGrp="1"/>
          </p:cNvSpPr>
          <p:nvPr>
            <p:ph type="title"/>
          </p:nvPr>
        </p:nvSpPr>
        <p:spPr/>
        <p:txBody>
          <a:bodyPr/>
          <a:lstStyle/>
          <a:p>
            <a:pPr eaLnBrk="1" fontAlgn="auto" hangingPunct="1">
              <a:spcAft>
                <a:spcPts val="0"/>
              </a:spcAft>
              <a:defRPr/>
            </a:pPr>
            <a:r>
              <a:rPr lang="en-US" dirty="0">
                <a:solidFill>
                  <a:srgbClr val="33B38C"/>
                </a:solidFill>
                <a:latin typeface="Arial"/>
              </a:rPr>
              <a:t>14.3.8 </a:t>
            </a:r>
            <a:r>
              <a:rPr lang="en-US" dirty="0">
                <a:solidFill>
                  <a:srgbClr val="33B38C"/>
                </a:solidFill>
                <a:latin typeface="Lucida Console"/>
              </a:rPr>
              <a:t>String</a:t>
            </a:r>
            <a:r>
              <a:rPr lang="en-US" dirty="0">
                <a:solidFill>
                  <a:srgbClr val="33B38C"/>
                </a:solidFill>
                <a:latin typeface="Goudy Sans Medium"/>
              </a:rPr>
              <a:t> Method </a:t>
            </a:r>
            <a:r>
              <a:rPr lang="en-US" dirty="0" err="1">
                <a:solidFill>
                  <a:srgbClr val="33B38C"/>
                </a:solidFill>
                <a:latin typeface="Lucida Console"/>
              </a:rPr>
              <a:t>valueOf</a:t>
            </a:r>
            <a:endParaRPr lang="en-US" dirty="0">
              <a:solidFill>
                <a:srgbClr val="33B38C"/>
              </a:solidFill>
              <a:latin typeface="Lucida Console"/>
            </a:endParaRPr>
          </a:p>
        </p:txBody>
      </p:sp>
      <p:sp>
        <p:nvSpPr>
          <p:cNvPr id="48131" name="Text Placeholder 2">
            <a:extLst>
              <a:ext uri="{FF2B5EF4-FFF2-40B4-BE49-F238E27FC236}">
                <a16:creationId xmlns:a16="http://schemas.microsoft.com/office/drawing/2014/main" id="{BD133462-750E-3541-8279-5CBD7234FA67}"/>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Class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provides </a:t>
            </a:r>
            <a:r>
              <a:rPr lang="en-US" altLang="zh-CN">
                <a:solidFill>
                  <a:srgbClr val="000000"/>
                </a:solidFill>
                <a:latin typeface="Lucida Console" panose="020B0609040504020204" pitchFamily="49" charset="0"/>
                <a:ea typeface="宋体" panose="02010600030101010101" pitchFamily="2" charset="-122"/>
              </a:rPr>
              <a:t>static</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FF0000"/>
                </a:solidFill>
                <a:latin typeface="LucidaSansTypewriter" pitchFamily="49" charset="0"/>
                <a:ea typeface="宋体" panose="02010600030101010101" pitchFamily="2" charset="-122"/>
              </a:rPr>
              <a:t>valueOf</a:t>
            </a:r>
            <a:r>
              <a:rPr lang="en-US" altLang="zh-CN">
                <a:solidFill>
                  <a:srgbClr val="000000"/>
                </a:solidFill>
                <a:latin typeface="Times New Roman" panose="02020603050405020304" pitchFamily="18" charset="0"/>
                <a:ea typeface="宋体" panose="02010600030101010101" pitchFamily="2" charset="-122"/>
              </a:rPr>
              <a:t> methods that take an argument of </a:t>
            </a:r>
            <a:r>
              <a:rPr lang="en-US" altLang="zh-CN">
                <a:solidFill>
                  <a:srgbClr val="00B0F0"/>
                </a:solidFill>
                <a:latin typeface="Times New Roman" panose="02020603050405020304" pitchFamily="18" charset="0"/>
                <a:ea typeface="宋体" panose="02010600030101010101" pitchFamily="2" charset="-122"/>
              </a:rPr>
              <a:t>any type </a:t>
            </a:r>
            <a:r>
              <a:rPr lang="en-US" altLang="zh-CN">
                <a:solidFill>
                  <a:srgbClr val="000000"/>
                </a:solidFill>
                <a:latin typeface="Times New Roman" panose="02020603050405020304" pitchFamily="18" charset="0"/>
                <a:ea typeface="宋体" panose="02010600030101010101" pitchFamily="2" charset="-122"/>
              </a:rPr>
              <a:t>and convert it to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a:t>
            </a:r>
          </a:p>
          <a:p>
            <a:pPr eaLnBrk="1" hangingPunct="1"/>
            <a:r>
              <a:rPr lang="en-US" altLang="zh-CN">
                <a:solidFill>
                  <a:srgbClr val="000000"/>
                </a:solidFill>
                <a:latin typeface="Times New Roman" panose="02020603050405020304" pitchFamily="18" charset="0"/>
                <a:ea typeface="宋体" panose="02010600030101010101" pitchFamily="2" charset="-122"/>
              </a:rPr>
              <a:t>Class </a:t>
            </a:r>
            <a:r>
              <a:rPr lang="en-US" altLang="zh-CN">
                <a:solidFill>
                  <a:srgbClr val="0000FF"/>
                </a:solidFill>
                <a:latin typeface="LucidaSansTypewriter" pitchFamily="49" charset="0"/>
                <a:ea typeface="宋体" panose="02010600030101010101" pitchFamily="2" charset="-122"/>
              </a:rPr>
              <a:t>StringBuilder</a:t>
            </a:r>
            <a:r>
              <a:rPr lang="en-US" altLang="zh-CN">
                <a:solidFill>
                  <a:srgbClr val="000000"/>
                </a:solidFill>
                <a:latin typeface="Times New Roman" panose="02020603050405020304" pitchFamily="18" charset="0"/>
                <a:ea typeface="宋体" panose="02010600030101010101" pitchFamily="2" charset="-122"/>
              </a:rPr>
              <a:t> is used to create and manipulate dynamic string information. </a:t>
            </a:r>
          </a:p>
          <a:p>
            <a:pPr eaLnBrk="1" hangingPunct="1"/>
            <a:r>
              <a:rPr lang="en-US" altLang="zh-CN">
                <a:solidFill>
                  <a:srgbClr val="000000"/>
                </a:solidFill>
                <a:latin typeface="Times New Roman" panose="02020603050405020304" pitchFamily="18" charset="0"/>
                <a:ea typeface="宋体" panose="02010600030101010101" pitchFamily="2" charset="-122"/>
              </a:rPr>
              <a:t>Every </a:t>
            </a:r>
            <a:r>
              <a:rPr lang="en-US" altLang="zh-CN">
                <a:solidFill>
                  <a:srgbClr val="000000"/>
                </a:solidFill>
                <a:latin typeface="Lucida Console" panose="020B0609040504020204" pitchFamily="49" charset="0"/>
                <a:ea typeface="宋体" panose="02010600030101010101" pitchFamily="2" charset="-122"/>
              </a:rPr>
              <a:t>StringBuilder</a:t>
            </a:r>
            <a:r>
              <a:rPr lang="en-US" altLang="zh-CN">
                <a:solidFill>
                  <a:srgbClr val="000000"/>
                </a:solidFill>
                <a:latin typeface="Times New Roman" panose="02020603050405020304" pitchFamily="18" charset="0"/>
                <a:ea typeface="宋体" panose="02010600030101010101" pitchFamily="2" charset="-122"/>
              </a:rPr>
              <a:t> is capable of storing a number of characters specified by its capacity. </a:t>
            </a:r>
          </a:p>
          <a:p>
            <a:pPr eaLnBrk="1" hangingPunct="1"/>
            <a:r>
              <a:rPr lang="en-US" altLang="zh-CN">
                <a:solidFill>
                  <a:srgbClr val="000000"/>
                </a:solidFill>
                <a:latin typeface="Times New Roman" panose="02020603050405020304" pitchFamily="18" charset="0"/>
                <a:ea typeface="宋体" panose="02010600030101010101" pitchFamily="2" charset="-122"/>
              </a:rPr>
              <a:t>If the capacity of a </a:t>
            </a:r>
            <a:r>
              <a:rPr lang="en-US" altLang="zh-CN">
                <a:solidFill>
                  <a:srgbClr val="000000"/>
                </a:solidFill>
                <a:latin typeface="Lucida Console" panose="020B0609040504020204" pitchFamily="49" charset="0"/>
                <a:ea typeface="宋体" panose="02010600030101010101" pitchFamily="2" charset="-122"/>
              </a:rPr>
              <a:t>StringBuilder</a:t>
            </a:r>
            <a:r>
              <a:rPr lang="en-US" altLang="zh-CN">
                <a:solidFill>
                  <a:srgbClr val="000000"/>
                </a:solidFill>
                <a:latin typeface="Times New Roman" panose="02020603050405020304" pitchFamily="18" charset="0"/>
                <a:ea typeface="宋体" panose="02010600030101010101" pitchFamily="2" charset="-122"/>
              </a:rPr>
              <a:t> is exceeded, the capacity expands to accommodate the additional characters. </a:t>
            </a:r>
          </a:p>
        </p:txBody>
      </p:sp>
      <p:sp>
        <p:nvSpPr>
          <p:cNvPr id="4" name="Footer Placeholder 3">
            <a:extLst>
              <a:ext uri="{FF2B5EF4-FFF2-40B4-BE49-F238E27FC236}">
                <a16:creationId xmlns:a16="http://schemas.microsoft.com/office/drawing/2014/main" id="{3BA4437E-3158-194E-8C03-35323C816A2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h16imageslides_Page_31.png">
            <a:extLst>
              <a:ext uri="{FF2B5EF4-FFF2-40B4-BE49-F238E27FC236}">
                <a16:creationId xmlns:a16="http://schemas.microsoft.com/office/drawing/2014/main" id="{C17FA958-9D19-234F-B0A2-7004C7E8223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26AB6A2-F954-2940-B0AF-CF316FCAD8F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0B12-2263-1744-A7EB-3C4736D6D772}"/>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14.2  </a:t>
            </a:r>
            <a:r>
              <a:rPr lang="en-US" dirty="0">
                <a:solidFill>
                  <a:srgbClr val="3380E6"/>
                </a:solidFill>
                <a:latin typeface="Arial"/>
              </a:rPr>
              <a:t>Fundamentals of Characters and Strings</a:t>
            </a:r>
          </a:p>
        </p:txBody>
      </p:sp>
      <p:sp>
        <p:nvSpPr>
          <p:cNvPr id="13315" name="Text Placeholder 2">
            <a:extLst>
              <a:ext uri="{FF2B5EF4-FFF2-40B4-BE49-F238E27FC236}">
                <a16:creationId xmlns:a16="http://schemas.microsoft.com/office/drawing/2014/main" id="{E91DF8CA-C92A-034E-BA81-A771F1DC10C3}"/>
              </a:ext>
            </a:extLst>
          </p:cNvPr>
          <p:cNvSpPr>
            <a:spLocks noGrp="1"/>
          </p:cNvSpPr>
          <p:nvPr>
            <p:ph type="body" idx="1"/>
          </p:nvPr>
        </p:nvSpPr>
        <p:spPr/>
        <p:txBody>
          <a:bodyPr/>
          <a:lstStyle/>
          <a:p>
            <a:pPr eaLnBrk="1" hangingPunct="1"/>
            <a:r>
              <a:rPr lang="en-US" altLang="zh-CN" dirty="0">
                <a:solidFill>
                  <a:srgbClr val="000000"/>
                </a:solidFill>
                <a:latin typeface="Times New Roman" panose="02020603050405020304" pitchFamily="18" charset="0"/>
                <a:ea typeface="宋体" panose="02010600030101010101" pitchFamily="2" charset="-122"/>
              </a:rPr>
              <a:t>A program may contain </a:t>
            </a:r>
            <a:r>
              <a:rPr lang="en-US" altLang="zh-CN" dirty="0">
                <a:solidFill>
                  <a:srgbClr val="0000FF"/>
                </a:solidFill>
                <a:latin typeface="Times New Roman" panose="02020603050405020304" pitchFamily="18" charset="0"/>
                <a:ea typeface="宋体" panose="02010600030101010101" pitchFamily="2" charset="-122"/>
              </a:rPr>
              <a:t>character literals</a:t>
            </a:r>
            <a:r>
              <a:rPr lang="en-US" altLang="zh-CN" dirty="0">
                <a:solidFill>
                  <a:srgbClr val="000000"/>
                </a:solidFill>
                <a:latin typeface="Times New Roman" panose="02020603050405020304" pitchFamily="18" charset="0"/>
                <a:ea typeface="宋体" panose="02010600030101010101" pitchFamily="2" charset="-122"/>
              </a:rPr>
              <a:t>.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An integer value represented as a character in single quotes. </a:t>
            </a:r>
          </a:p>
          <a:p>
            <a:pPr lvl="1" eaLnBrk="1" hangingPunct="1"/>
            <a:r>
              <a:rPr lang="en-US" altLang="zh-CN" dirty="0">
                <a:solidFill>
                  <a:srgbClr val="000000"/>
                </a:solidFill>
                <a:latin typeface="Times New Roman" panose="02020603050405020304" pitchFamily="18" charset="0"/>
                <a:ea typeface="宋体" panose="02010600030101010101" pitchFamily="2" charset="-122"/>
              </a:rPr>
              <a:t>The value of a character literal is the integer value of the character in the </a:t>
            </a:r>
            <a:r>
              <a:rPr lang="en-US" altLang="zh-CN" dirty="0">
                <a:solidFill>
                  <a:srgbClr val="0000FF"/>
                </a:solidFill>
                <a:latin typeface="Times New Roman" panose="02020603050405020304" pitchFamily="18" charset="0"/>
                <a:ea typeface="宋体" panose="02010600030101010101" pitchFamily="2" charset="-122"/>
              </a:rPr>
              <a:t>Unicode character set</a:t>
            </a:r>
            <a:r>
              <a:rPr lang="en-US" altLang="zh-CN" dirty="0">
                <a:solidFill>
                  <a:srgbClr val="000000"/>
                </a:solidFill>
                <a:latin typeface="Times New Roman" panose="02020603050405020304" pitchFamily="18" charset="0"/>
                <a:ea typeface="宋体" panose="02010600030101010101" pitchFamily="2" charset="-122"/>
              </a:rPr>
              <a:t>. </a:t>
            </a:r>
          </a:p>
          <a:p>
            <a:pPr eaLnBrk="1" hangingPunct="1"/>
            <a:r>
              <a:rPr lang="en-US" altLang="zh-CN" dirty="0">
                <a:solidFill>
                  <a:srgbClr val="0000FF"/>
                </a:solidFill>
                <a:latin typeface="Times New Roman" panose="02020603050405020304" pitchFamily="18" charset="0"/>
                <a:ea typeface="宋体" panose="02010600030101010101" pitchFamily="2" charset="-122"/>
              </a:rPr>
              <a:t>String literals</a:t>
            </a:r>
            <a:r>
              <a:rPr lang="en-US" altLang="zh-CN" dirty="0">
                <a:solidFill>
                  <a:srgbClr val="000000"/>
                </a:solidFill>
                <a:latin typeface="Times New Roman" panose="02020603050405020304" pitchFamily="18" charset="0"/>
                <a:ea typeface="宋体" panose="02010600030101010101" pitchFamily="2" charset="-122"/>
              </a:rPr>
              <a:t> (</a:t>
            </a:r>
            <a:r>
              <a:rPr lang="zh-CN" altLang="en-US" dirty="0">
                <a:solidFill>
                  <a:srgbClr val="000000"/>
                </a:solidFill>
                <a:latin typeface="Times New Roman" panose="02020603050405020304" pitchFamily="18" charset="0"/>
                <a:ea typeface="宋体" panose="02010600030101010101" pitchFamily="2" charset="-122"/>
              </a:rPr>
              <a:t>字符串字面值 </a:t>
            </a:r>
            <a:r>
              <a:rPr lang="en-US" altLang="zh-CN" dirty="0">
                <a:solidFill>
                  <a:srgbClr val="000000"/>
                </a:solidFill>
                <a:latin typeface="Times New Roman" panose="02020603050405020304" pitchFamily="18" charset="0"/>
                <a:ea typeface="宋体" panose="02010600030101010101" pitchFamily="2" charset="-122"/>
              </a:rPr>
              <a:t>stored in memory as </a:t>
            </a:r>
            <a:r>
              <a:rPr lang="en-US" altLang="zh-CN" dirty="0">
                <a:solidFill>
                  <a:srgbClr val="000000"/>
                </a:solidFill>
                <a:latin typeface="Lucida Console" panose="020B0609040504020204" pitchFamily="49" charset="0"/>
                <a:ea typeface="宋体" panose="02010600030101010101" pitchFamily="2" charset="-122"/>
              </a:rPr>
              <a:t>String</a:t>
            </a:r>
            <a:r>
              <a:rPr lang="en-US" altLang="zh-CN" dirty="0">
                <a:solidFill>
                  <a:srgbClr val="000000"/>
                </a:solidFill>
                <a:latin typeface="Times New Roman" panose="02020603050405020304" pitchFamily="18" charset="0"/>
                <a:ea typeface="宋体" panose="02010600030101010101" pitchFamily="2" charset="-122"/>
              </a:rPr>
              <a:t> objects) are written as a sequence of characters in double quotation marks.</a:t>
            </a:r>
          </a:p>
        </p:txBody>
      </p:sp>
      <p:sp>
        <p:nvSpPr>
          <p:cNvPr id="4" name="Footer Placeholder 3">
            <a:extLst>
              <a:ext uri="{FF2B5EF4-FFF2-40B4-BE49-F238E27FC236}">
                <a16:creationId xmlns:a16="http://schemas.microsoft.com/office/drawing/2014/main" id="{1EBE2AA5-4A3C-784E-9E53-239517F0A1C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h16imageslides_Page_32.png">
            <a:extLst>
              <a:ext uri="{FF2B5EF4-FFF2-40B4-BE49-F238E27FC236}">
                <a16:creationId xmlns:a16="http://schemas.microsoft.com/office/drawing/2014/main" id="{5373C5FD-85D6-F14B-95A3-13BA5F013E8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055DEB6-5052-3D4D-8ED1-3D189B42A926}"/>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h16imageslides_Page_33.png">
            <a:extLst>
              <a:ext uri="{FF2B5EF4-FFF2-40B4-BE49-F238E27FC236}">
                <a16:creationId xmlns:a16="http://schemas.microsoft.com/office/drawing/2014/main" id="{0CB98A4A-32EC-044D-A8C0-D71EAD37D18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CD4E6CF-429C-C042-A0A9-ECB2BA841A0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05F9-80AC-7543-B111-79A62E3859E9}"/>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14.4  </a:t>
            </a:r>
            <a:r>
              <a:rPr lang="en-US" dirty="0">
                <a:solidFill>
                  <a:srgbClr val="3380E6"/>
                </a:solidFill>
                <a:latin typeface="Arial"/>
              </a:rPr>
              <a:t>Class </a:t>
            </a:r>
            <a:r>
              <a:rPr lang="en-US" dirty="0" err="1">
                <a:solidFill>
                  <a:srgbClr val="3380E6"/>
                </a:solidFill>
                <a:latin typeface="Lucida Console" pitchFamily="49" charset="0"/>
              </a:rPr>
              <a:t>StringBuilder</a:t>
            </a:r>
            <a:endParaRPr lang="en-US" dirty="0">
              <a:solidFill>
                <a:srgbClr val="33B38C"/>
              </a:solidFill>
              <a:latin typeface="Lucida Console" pitchFamily="49" charset="0"/>
            </a:endParaRPr>
          </a:p>
        </p:txBody>
      </p:sp>
      <p:sp>
        <p:nvSpPr>
          <p:cNvPr id="53251" name="Text Placeholder 2">
            <a:extLst>
              <a:ext uri="{FF2B5EF4-FFF2-40B4-BE49-F238E27FC236}">
                <a16:creationId xmlns:a16="http://schemas.microsoft.com/office/drawing/2014/main" id="{55409662-CE3F-4646-BACA-7B709E63CDF4}"/>
              </a:ext>
            </a:extLst>
          </p:cNvPr>
          <p:cNvSpPr>
            <a:spLocks noGrp="1"/>
          </p:cNvSpPr>
          <p:nvPr>
            <p:ph type="body" idx="1"/>
          </p:nvPr>
        </p:nvSpPr>
        <p:spPr/>
        <p:txBody>
          <a:bodyPr/>
          <a:lstStyle/>
          <a:p>
            <a:pPr eaLnBrk="1" hangingPunct="1"/>
            <a:r>
              <a:rPr lang="en-US" altLang="zh-CN" sz="2500" dirty="0">
                <a:solidFill>
                  <a:srgbClr val="000000"/>
                </a:solidFill>
                <a:latin typeface="Times New Roman" panose="02020603050405020304" pitchFamily="18" charset="0"/>
                <a:ea typeface="宋体" panose="02010600030101010101" pitchFamily="2" charset="-122"/>
              </a:rPr>
              <a:t>We now discuss the features of class </a:t>
            </a:r>
            <a:r>
              <a:rPr lang="en-US" altLang="zh-CN" sz="2500" dirty="0" err="1">
                <a:solidFill>
                  <a:srgbClr val="FF0000"/>
                </a:solidFill>
                <a:latin typeface="Lucida Console" panose="020B0609040504020204" pitchFamily="49" charset="0"/>
                <a:ea typeface="宋体" panose="02010600030101010101" pitchFamily="2" charset="-122"/>
              </a:rPr>
              <a:t>StringBuilder</a:t>
            </a:r>
            <a:r>
              <a:rPr lang="en-US" altLang="zh-CN" sz="2500" dirty="0">
                <a:solidFill>
                  <a:srgbClr val="000000"/>
                </a:solidFill>
                <a:latin typeface="Times New Roman" panose="02020603050405020304" pitchFamily="18" charset="0"/>
                <a:ea typeface="宋体" panose="02010600030101010101" pitchFamily="2" charset="-122"/>
              </a:rPr>
              <a:t> for creating and manipulating </a:t>
            </a:r>
            <a:r>
              <a:rPr lang="en-US" altLang="zh-CN" sz="2500" i="1" dirty="0">
                <a:solidFill>
                  <a:srgbClr val="FF0000"/>
                </a:solidFill>
                <a:latin typeface="Times New Roman" panose="02020603050405020304" pitchFamily="18" charset="0"/>
                <a:ea typeface="宋体" panose="02010600030101010101" pitchFamily="2" charset="-122"/>
              </a:rPr>
              <a:t>dynamic</a:t>
            </a:r>
            <a:r>
              <a:rPr lang="en-US" altLang="zh-CN" sz="2500" dirty="0">
                <a:solidFill>
                  <a:srgbClr val="000000"/>
                </a:solidFill>
                <a:latin typeface="Times New Roman" panose="02020603050405020304" pitchFamily="18" charset="0"/>
                <a:ea typeface="宋体" panose="02010600030101010101" pitchFamily="2" charset="-122"/>
              </a:rPr>
              <a:t> string information—that is, </a:t>
            </a:r>
            <a:r>
              <a:rPr lang="en-US" altLang="zh-CN" sz="2500" i="1" dirty="0">
                <a:solidFill>
                  <a:srgbClr val="000000"/>
                </a:solidFill>
                <a:latin typeface="Times New Roman" panose="02020603050405020304" pitchFamily="18" charset="0"/>
                <a:ea typeface="宋体" panose="02010600030101010101" pitchFamily="2" charset="-122"/>
              </a:rPr>
              <a:t>modifiable</a:t>
            </a:r>
            <a:r>
              <a:rPr lang="en-US" altLang="zh-CN" sz="2500" dirty="0">
                <a:solidFill>
                  <a:srgbClr val="000000"/>
                </a:solidFill>
                <a:latin typeface="Times New Roman" panose="02020603050405020304" pitchFamily="18" charset="0"/>
                <a:ea typeface="宋体" panose="02010600030101010101" pitchFamily="2" charset="-122"/>
              </a:rPr>
              <a:t> strings. </a:t>
            </a:r>
          </a:p>
          <a:p>
            <a:pPr eaLnBrk="1" hangingPunct="1"/>
            <a:r>
              <a:rPr lang="en-US" altLang="zh-CN" sz="2500" dirty="0">
                <a:solidFill>
                  <a:srgbClr val="000000"/>
                </a:solidFill>
                <a:latin typeface="Times New Roman" panose="02020603050405020304" pitchFamily="18" charset="0"/>
                <a:ea typeface="宋体" panose="02010600030101010101" pitchFamily="2" charset="-122"/>
              </a:rPr>
              <a:t>Every </a:t>
            </a:r>
            <a:r>
              <a:rPr lang="en-US" altLang="zh-CN" sz="2500" dirty="0" err="1">
                <a:solidFill>
                  <a:srgbClr val="000000"/>
                </a:solidFill>
                <a:latin typeface="Lucida Console" panose="020B0609040504020204" pitchFamily="49" charset="0"/>
                <a:ea typeface="宋体" panose="02010600030101010101" pitchFamily="2" charset="-122"/>
              </a:rPr>
              <a:t>StringBuilder</a:t>
            </a:r>
            <a:r>
              <a:rPr lang="en-US" altLang="zh-CN" sz="2500" dirty="0">
                <a:solidFill>
                  <a:srgbClr val="000000"/>
                </a:solidFill>
                <a:latin typeface="Times New Roman" panose="02020603050405020304" pitchFamily="18" charset="0"/>
                <a:ea typeface="宋体" panose="02010600030101010101" pitchFamily="2" charset="-122"/>
              </a:rPr>
              <a:t> is capable of storing a number of characters specified by it’s capacity. </a:t>
            </a:r>
          </a:p>
          <a:p>
            <a:pPr eaLnBrk="1" hangingPunct="1"/>
            <a:r>
              <a:rPr lang="en-US" altLang="zh-CN" sz="2500" dirty="0">
                <a:solidFill>
                  <a:srgbClr val="000000"/>
                </a:solidFill>
                <a:latin typeface="Times New Roman" panose="02020603050405020304" pitchFamily="18" charset="0"/>
                <a:ea typeface="宋体" panose="02010600030101010101" pitchFamily="2" charset="-122"/>
              </a:rPr>
              <a:t>If a </a:t>
            </a:r>
            <a:r>
              <a:rPr lang="en-US" altLang="zh-CN" sz="2500" dirty="0" err="1">
                <a:solidFill>
                  <a:srgbClr val="000000"/>
                </a:solidFill>
                <a:latin typeface="Lucida Console" panose="020B0609040504020204" pitchFamily="49" charset="0"/>
                <a:ea typeface="宋体" panose="02010600030101010101" pitchFamily="2" charset="-122"/>
              </a:rPr>
              <a:t>StringBuilder</a:t>
            </a:r>
            <a:r>
              <a:rPr lang="en-US" altLang="zh-CN" sz="2500" dirty="0" err="1">
                <a:solidFill>
                  <a:srgbClr val="000000"/>
                </a:solidFill>
                <a:latin typeface="Times New Roman" panose="02020603050405020304" pitchFamily="18" charset="0"/>
                <a:ea typeface="宋体" panose="02010600030101010101" pitchFamily="2" charset="-122"/>
              </a:rPr>
              <a:t>‘s</a:t>
            </a:r>
            <a:r>
              <a:rPr lang="en-US" altLang="zh-CN" sz="2500" dirty="0">
                <a:solidFill>
                  <a:srgbClr val="000000"/>
                </a:solidFill>
                <a:latin typeface="Times New Roman" panose="02020603050405020304" pitchFamily="18" charset="0"/>
                <a:ea typeface="宋体" panose="02010600030101010101" pitchFamily="2" charset="-122"/>
              </a:rPr>
              <a:t> capacity is exceeded, the capacity expands to accommodate additional characters. </a:t>
            </a:r>
          </a:p>
          <a:p>
            <a:pPr eaLnBrk="1" hangingPunct="1"/>
            <a:endParaRPr lang="en-US" altLang="zh-CN" sz="2500" dirty="0">
              <a:solidFill>
                <a:srgbClr val="000000"/>
              </a:solidFill>
              <a:latin typeface="Times New Roman" panose="02020603050405020304" pitchFamily="18" charset="0"/>
              <a:ea typeface="宋体" panose="02010600030101010101" pitchFamily="2" charset="-122"/>
            </a:endParaRPr>
          </a:p>
        </p:txBody>
      </p:sp>
      <p:sp>
        <p:nvSpPr>
          <p:cNvPr id="4" name="Footer Placeholder 3">
            <a:extLst>
              <a:ext uri="{FF2B5EF4-FFF2-40B4-BE49-F238E27FC236}">
                <a16:creationId xmlns:a16="http://schemas.microsoft.com/office/drawing/2014/main" id="{9C039827-54F9-E841-A3C1-8FEF46B45C9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h16imageslides_Page_34.png">
            <a:extLst>
              <a:ext uri="{FF2B5EF4-FFF2-40B4-BE49-F238E27FC236}">
                <a16:creationId xmlns:a16="http://schemas.microsoft.com/office/drawing/2014/main" id="{316DED5B-3187-EB43-A16A-3DD009777114}"/>
              </a:ext>
            </a:extLst>
          </p:cNvPr>
          <p:cNvPicPr>
            <a:picLocks noGrp="1" noChangeAspect="1"/>
          </p:cNvPicPr>
          <p:nvPr isPhoto="1"/>
        </p:nvPicPr>
        <p:blipFill>
          <a:blip r:embed="rId2">
            <a:extLst>
              <a:ext uri="{28A0092B-C50C-407E-A947-70E740481C1C}">
                <a14:useLocalDpi xmlns:a14="http://schemas.microsoft.com/office/drawing/2010/main" val="0"/>
              </a:ext>
            </a:extLst>
          </a:blip>
          <a:srcRect r="21379" b="54065"/>
          <a:stretch>
            <a:fillRect/>
          </a:stretch>
        </p:blipFill>
        <p:spPr bwMode="auto">
          <a:xfrm>
            <a:off x="0" y="652463"/>
            <a:ext cx="86868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41553DF-53FF-0644-BB70-E75365AF316B}"/>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16imageslides_Page_35.png">
            <a:extLst>
              <a:ext uri="{FF2B5EF4-FFF2-40B4-BE49-F238E27FC236}">
                <a16:creationId xmlns:a16="http://schemas.microsoft.com/office/drawing/2014/main" id="{37EB1EBC-3077-714E-BFA9-B5AD8FBE057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5905E72-31ED-2C4D-8C11-8AF94768945F}"/>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h16imageslides_Page_36.png">
            <a:extLst>
              <a:ext uri="{FF2B5EF4-FFF2-40B4-BE49-F238E27FC236}">
                <a16:creationId xmlns:a16="http://schemas.microsoft.com/office/drawing/2014/main" id="{8346B2E9-A911-3745-8815-5247957D174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22500" b="45868"/>
          <a:stretch/>
        </p:blipFill>
        <p:spPr bwMode="auto">
          <a:xfrm>
            <a:off x="-1" y="652463"/>
            <a:ext cx="8883519"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6406501-5E08-9945-B2E6-D3DA47EAC98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A3F1-6736-CC4C-A398-50D140D49D76}"/>
              </a:ext>
            </a:extLst>
          </p:cNvPr>
          <p:cNvSpPr>
            <a:spLocks noGrp="1"/>
          </p:cNvSpPr>
          <p:nvPr>
            <p:ph type="title"/>
          </p:nvPr>
        </p:nvSpPr>
        <p:spPr/>
        <p:txBody>
          <a:bodyPr>
            <a:normAutofit/>
          </a:bodyPr>
          <a:lstStyle/>
          <a:p>
            <a:pPr eaLnBrk="1" fontAlgn="auto" hangingPunct="1">
              <a:spcAft>
                <a:spcPts val="0"/>
              </a:spcAft>
              <a:defRPr/>
            </a:pPr>
            <a:r>
              <a:rPr lang="en-US" dirty="0">
                <a:solidFill>
                  <a:srgbClr val="33B38C"/>
                </a:solidFill>
                <a:latin typeface="Goudy Sans Medium"/>
              </a:rPr>
              <a:t>14.4.1 </a:t>
            </a:r>
            <a:r>
              <a:rPr lang="en-US" dirty="0" err="1">
                <a:solidFill>
                  <a:srgbClr val="33B38C"/>
                </a:solidFill>
                <a:latin typeface="Lucida Console"/>
              </a:rPr>
              <a:t>StringBuilder</a:t>
            </a:r>
            <a:r>
              <a:rPr lang="en-US" dirty="0">
                <a:solidFill>
                  <a:srgbClr val="33B38C"/>
                </a:solidFill>
                <a:latin typeface="Goudy Sans Medium"/>
              </a:rPr>
              <a:t> Constructors</a:t>
            </a:r>
          </a:p>
        </p:txBody>
      </p:sp>
      <p:sp>
        <p:nvSpPr>
          <p:cNvPr id="57347" name="Text Placeholder 2">
            <a:extLst>
              <a:ext uri="{FF2B5EF4-FFF2-40B4-BE49-F238E27FC236}">
                <a16:creationId xmlns:a16="http://schemas.microsoft.com/office/drawing/2014/main" id="{079C7A5A-9F05-8442-9A12-4BEB6208C94F}"/>
              </a:ext>
            </a:extLst>
          </p:cNvPr>
          <p:cNvSpPr>
            <a:spLocks noGrp="1"/>
          </p:cNvSpPr>
          <p:nvPr>
            <p:ph type="body" idx="1"/>
          </p:nvPr>
        </p:nvSpPr>
        <p:spPr/>
        <p:txBody>
          <a:bodyPr/>
          <a:lstStyle/>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hlinkClick r:id="rId3" action="ppaction://hlinkfile"/>
              </a:rPr>
              <a:t>StringBuilder</a:t>
            </a:r>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p>
          <a:p>
            <a:pPr lvl="1" eaLnBrk="1" hangingPunct="1"/>
            <a:r>
              <a:rPr lang="en-US" altLang="zh-CN" sz="2000">
                <a:latin typeface="Times New Roman" panose="02020603050405020304" pitchFamily="18" charset="0"/>
                <a:ea typeface="宋体" panose="02010600030101010101" pitchFamily="2" charset="-122"/>
                <a:cs typeface="Times New Roman" panose="02020603050405020304" pitchFamily="18" charset="0"/>
              </a:rPr>
              <a:t>Constructs a string builder with no characters in it and an initial capacity of 16 characters. </a:t>
            </a:r>
          </a:p>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hlinkClick r:id="rId4" action="ppaction://hlinkfile"/>
              </a:rPr>
              <a:t>StringBuilder</a:t>
            </a:r>
            <a:r>
              <a:rPr lang="en-US" altLang="zh-CN"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hlinkClick r:id="rId5" action="ppaction://hlinkfile" tooltip="interface in java.lang"/>
              </a:rPr>
              <a:t>CharSequence</a:t>
            </a:r>
            <a:r>
              <a:rPr lang="en-US" altLang="zh-CN" sz="2400">
                <a:latin typeface="Times New Roman" panose="02020603050405020304" pitchFamily="18" charset="0"/>
                <a:ea typeface="宋体" panose="02010600030101010101" pitchFamily="2" charset="-122"/>
                <a:cs typeface="Times New Roman" panose="02020603050405020304" pitchFamily="18" charset="0"/>
              </a:rPr>
              <a:t> seq) </a:t>
            </a:r>
          </a:p>
          <a:p>
            <a:pPr lvl="1" eaLnBrk="1" hangingPunct="1"/>
            <a:r>
              <a:rPr lang="en-US" altLang="zh-CN" sz="2000">
                <a:latin typeface="Times New Roman" panose="02020603050405020304" pitchFamily="18" charset="0"/>
                <a:ea typeface="宋体" panose="02010600030101010101" pitchFamily="2" charset="-122"/>
                <a:cs typeface="Times New Roman" panose="02020603050405020304" pitchFamily="18" charset="0"/>
              </a:rPr>
              <a:t>Constructs a string builder that contains the same characters as the specified CharSequence. </a:t>
            </a:r>
          </a:p>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hlinkClick r:id="rId6" action="ppaction://hlinkfile"/>
              </a:rPr>
              <a:t>StringBuilder</a:t>
            </a:r>
            <a:r>
              <a:rPr lang="en-US" altLang="zh-CN" sz="2400">
                <a:latin typeface="Times New Roman" panose="02020603050405020304" pitchFamily="18" charset="0"/>
                <a:ea typeface="宋体" panose="02010600030101010101" pitchFamily="2" charset="-122"/>
                <a:cs typeface="Times New Roman" panose="02020603050405020304" pitchFamily="18" charset="0"/>
              </a:rPr>
              <a:t>(int capacity) </a:t>
            </a:r>
          </a:p>
          <a:p>
            <a:pPr lvl="1" eaLnBrk="1" hangingPunct="1"/>
            <a:r>
              <a:rPr lang="en-US" altLang="zh-CN" sz="2000">
                <a:latin typeface="Times New Roman" panose="02020603050405020304" pitchFamily="18" charset="0"/>
                <a:ea typeface="宋体" panose="02010600030101010101" pitchFamily="2" charset="-122"/>
                <a:cs typeface="Times New Roman" panose="02020603050405020304" pitchFamily="18" charset="0"/>
              </a:rPr>
              <a:t>Constructs a string builder with no characters in it and an initial capacity specified by the capacity argument. </a:t>
            </a:r>
          </a:p>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StringBuilder</a:t>
            </a:r>
            <a:r>
              <a:rPr lang="en-US" altLang="zh-CN"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hlinkClick r:id="rId8" action="ppaction://hlinkfile" tooltip="class in java.lang"/>
              </a:rPr>
              <a:t>String</a:t>
            </a:r>
            <a:r>
              <a:rPr lang="en-US" altLang="zh-CN" sz="2400">
                <a:latin typeface="Times New Roman" panose="02020603050405020304" pitchFamily="18" charset="0"/>
                <a:ea typeface="宋体" panose="02010600030101010101" pitchFamily="2" charset="-122"/>
                <a:cs typeface="Times New Roman" panose="02020603050405020304" pitchFamily="18" charset="0"/>
              </a:rPr>
              <a:t> str) </a:t>
            </a:r>
          </a:p>
          <a:p>
            <a:pPr lvl="1" eaLnBrk="1" hangingPunct="1"/>
            <a:r>
              <a:rPr lang="en-US" altLang="zh-CN" sz="2000">
                <a:latin typeface="Times New Roman" panose="02020603050405020304" pitchFamily="18" charset="0"/>
                <a:ea typeface="宋体" panose="02010600030101010101" pitchFamily="2" charset="-122"/>
                <a:cs typeface="Times New Roman" panose="02020603050405020304" pitchFamily="18" charset="0"/>
              </a:rPr>
              <a:t>Constructs a string builder initialized to the contents of the specified string.</a:t>
            </a:r>
            <a:endParaRPr lang="en-US" altLang="zh-CN" sz="21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4BBCB55C-2514-274C-83DB-D109865781E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h16imageslides_Page_37.png">
            <a:extLst>
              <a:ext uri="{FF2B5EF4-FFF2-40B4-BE49-F238E27FC236}">
                <a16:creationId xmlns:a16="http://schemas.microsoft.com/office/drawing/2014/main" id="{5F2581ED-7CB7-0840-AD16-F3FECBC4531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B23324F-9E9B-9648-9CFF-0A5F28F5B5A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D250-D9C1-CD4C-9284-CECBBFDB0661}"/>
              </a:ext>
            </a:extLst>
          </p:cNvPr>
          <p:cNvSpPr>
            <a:spLocks noGrp="1"/>
          </p:cNvSpPr>
          <p:nvPr>
            <p:ph type="title"/>
          </p:nvPr>
        </p:nvSpPr>
        <p:spPr/>
        <p:txBody>
          <a:bodyPr/>
          <a:lstStyle/>
          <a:p>
            <a:pPr eaLnBrk="1" fontAlgn="auto" hangingPunct="1">
              <a:spcAft>
                <a:spcPts val="0"/>
              </a:spcAft>
              <a:defRPr/>
            </a:pPr>
            <a:r>
              <a:rPr lang="en-US" sz="2800" dirty="0">
                <a:solidFill>
                  <a:srgbClr val="33B38C"/>
                </a:solidFill>
                <a:latin typeface="Arial"/>
              </a:rPr>
              <a:t>14.4.2 </a:t>
            </a:r>
            <a:r>
              <a:rPr lang="en-US" sz="2800" dirty="0" err="1">
                <a:solidFill>
                  <a:srgbClr val="33B38C"/>
                </a:solidFill>
                <a:latin typeface="Lucida Console"/>
              </a:rPr>
              <a:t>StringBuilder</a:t>
            </a:r>
            <a:r>
              <a:rPr lang="en-US" sz="2800" dirty="0">
                <a:solidFill>
                  <a:srgbClr val="33B38C"/>
                </a:solidFill>
                <a:latin typeface="Goudy Sans Medium"/>
              </a:rPr>
              <a:t> Methods </a:t>
            </a:r>
            <a:r>
              <a:rPr lang="en-US" sz="2800" dirty="0">
                <a:solidFill>
                  <a:srgbClr val="33B38C"/>
                </a:solidFill>
                <a:latin typeface="Lucida Console"/>
              </a:rPr>
              <a:t>length</a:t>
            </a:r>
            <a:r>
              <a:rPr lang="en-US" sz="2800" dirty="0">
                <a:solidFill>
                  <a:srgbClr val="33B38C"/>
                </a:solidFill>
                <a:latin typeface="Goudy Sans Medium"/>
              </a:rPr>
              <a:t>, </a:t>
            </a:r>
            <a:r>
              <a:rPr lang="en-US" sz="2800" dirty="0">
                <a:solidFill>
                  <a:srgbClr val="33B38C"/>
                </a:solidFill>
                <a:latin typeface="Lucida Console"/>
              </a:rPr>
              <a:t>capacity</a:t>
            </a:r>
            <a:r>
              <a:rPr lang="en-US" sz="2800" dirty="0">
                <a:solidFill>
                  <a:srgbClr val="33B38C"/>
                </a:solidFill>
                <a:latin typeface="Goudy Sans Medium"/>
              </a:rPr>
              <a:t>, </a:t>
            </a:r>
            <a:r>
              <a:rPr lang="en-US" sz="2800" dirty="0" err="1">
                <a:solidFill>
                  <a:srgbClr val="33B38C"/>
                </a:solidFill>
                <a:latin typeface="Lucida Console"/>
              </a:rPr>
              <a:t>setLength</a:t>
            </a:r>
            <a:r>
              <a:rPr lang="en-US" sz="2800" dirty="0">
                <a:solidFill>
                  <a:srgbClr val="33B38C"/>
                </a:solidFill>
                <a:latin typeface="Goudy Sans Medium"/>
              </a:rPr>
              <a:t> and </a:t>
            </a:r>
            <a:r>
              <a:rPr lang="en-US" sz="2800" dirty="0" err="1">
                <a:solidFill>
                  <a:srgbClr val="33B38C"/>
                </a:solidFill>
                <a:latin typeface="Lucida Console"/>
              </a:rPr>
              <a:t>ensureCapacity</a:t>
            </a:r>
            <a:endParaRPr lang="en-US" sz="2800" dirty="0">
              <a:solidFill>
                <a:srgbClr val="33B38C"/>
              </a:solidFill>
              <a:latin typeface="Lucida Console"/>
            </a:endParaRPr>
          </a:p>
        </p:txBody>
      </p:sp>
      <p:sp>
        <p:nvSpPr>
          <p:cNvPr id="59395" name="Text Placeholder 2">
            <a:extLst>
              <a:ext uri="{FF2B5EF4-FFF2-40B4-BE49-F238E27FC236}">
                <a16:creationId xmlns:a16="http://schemas.microsoft.com/office/drawing/2014/main" id="{6949E895-5734-5A4D-A896-1F60B614C065}"/>
              </a:ext>
            </a:extLst>
          </p:cNvPr>
          <p:cNvSpPr>
            <a:spLocks noGrp="1"/>
          </p:cNvSpPr>
          <p:nvPr>
            <p:ph type="body" idx="1"/>
          </p:nvPr>
        </p:nvSpPr>
        <p:spPr/>
        <p:txBody>
          <a:bodyPr/>
          <a:lstStyle/>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Methods </a:t>
            </a:r>
            <a:r>
              <a:rPr lang="en-US" altLang="zh-CN" sz="2500">
                <a:solidFill>
                  <a:srgbClr val="FF0000"/>
                </a:solidFill>
                <a:latin typeface="LucidaSansTypewriter" pitchFamily="49" charset="0"/>
                <a:ea typeface="宋体" panose="02010600030101010101" pitchFamily="2" charset="-122"/>
              </a:rPr>
              <a:t>length</a:t>
            </a:r>
            <a:r>
              <a:rPr lang="en-US" altLang="zh-CN" sz="2500">
                <a:solidFill>
                  <a:srgbClr val="000000"/>
                </a:solidFill>
                <a:latin typeface="Times New Roman" panose="02020603050405020304" pitchFamily="18" charset="0"/>
                <a:ea typeface="宋体" panose="02010600030101010101" pitchFamily="2" charset="-122"/>
              </a:rPr>
              <a:t> and </a:t>
            </a:r>
            <a:r>
              <a:rPr lang="en-US" altLang="zh-CN" sz="2500">
                <a:solidFill>
                  <a:srgbClr val="FF0000"/>
                </a:solidFill>
                <a:latin typeface="LucidaSansTypewriter" pitchFamily="49" charset="0"/>
                <a:ea typeface="宋体" panose="02010600030101010101" pitchFamily="2" charset="-122"/>
              </a:rPr>
              <a:t>capacity</a:t>
            </a:r>
            <a:r>
              <a:rPr lang="en-US" altLang="zh-CN" sz="2500">
                <a:solidFill>
                  <a:srgbClr val="000000"/>
                </a:solidFill>
                <a:latin typeface="Times New Roman" panose="02020603050405020304" pitchFamily="18" charset="0"/>
                <a:ea typeface="宋体" panose="02010600030101010101" pitchFamily="2" charset="-122"/>
              </a:rPr>
              <a:t> return the number of characters currently in a </a:t>
            </a:r>
            <a:r>
              <a:rPr lang="en-US" altLang="zh-CN" sz="2500">
                <a:solidFill>
                  <a:srgbClr val="000000"/>
                </a:solidFill>
                <a:latin typeface="Lucida Console" panose="020B0609040504020204" pitchFamily="49" charset="0"/>
                <a:ea typeface="宋体" panose="02010600030101010101" pitchFamily="2" charset="-122"/>
              </a:rPr>
              <a:t>StringBuilder</a:t>
            </a:r>
            <a:r>
              <a:rPr lang="en-US" altLang="zh-CN" sz="2500">
                <a:solidFill>
                  <a:srgbClr val="000000"/>
                </a:solidFill>
                <a:latin typeface="Times New Roman" panose="02020603050405020304" pitchFamily="18" charset="0"/>
                <a:ea typeface="宋体" panose="02010600030101010101" pitchFamily="2" charset="-122"/>
              </a:rPr>
              <a:t> and the number of characters that can be stored in a without allocating more memory, respectively.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ensureCapacity</a:t>
            </a:r>
            <a:r>
              <a:rPr lang="en-US" altLang="zh-CN" sz="2500">
                <a:solidFill>
                  <a:srgbClr val="000000"/>
                </a:solidFill>
                <a:latin typeface="Times New Roman" panose="02020603050405020304" pitchFamily="18" charset="0"/>
                <a:ea typeface="宋体" panose="02010600030101010101" pitchFamily="2" charset="-122"/>
              </a:rPr>
              <a:t> guarantees that a </a:t>
            </a:r>
            <a:r>
              <a:rPr lang="en-US" altLang="zh-CN" sz="2500">
                <a:solidFill>
                  <a:srgbClr val="000000"/>
                </a:solidFill>
                <a:latin typeface="Lucida Console" panose="020B0609040504020204" pitchFamily="49" charset="0"/>
                <a:ea typeface="宋体" panose="02010600030101010101" pitchFamily="2" charset="-122"/>
              </a:rPr>
              <a:t>StringBuilder</a:t>
            </a:r>
            <a:r>
              <a:rPr lang="en-US" altLang="zh-CN" sz="2500">
                <a:solidFill>
                  <a:srgbClr val="000000"/>
                </a:solidFill>
                <a:latin typeface="Times New Roman" panose="02020603050405020304" pitchFamily="18" charset="0"/>
                <a:ea typeface="宋体" panose="02010600030101010101" pitchFamily="2" charset="-122"/>
              </a:rPr>
              <a:t> has at least the specified capacity.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 Console" panose="020B0609040504020204" pitchFamily="49" charset="0"/>
                <a:ea typeface="宋体" panose="02010600030101010101" pitchFamily="2" charset="-122"/>
              </a:rPr>
              <a:t>setLength</a:t>
            </a:r>
            <a:r>
              <a:rPr lang="en-US" altLang="zh-CN" sz="2500">
                <a:solidFill>
                  <a:srgbClr val="000000"/>
                </a:solidFill>
                <a:latin typeface="Times New Roman" panose="02020603050405020304" pitchFamily="18" charset="0"/>
                <a:ea typeface="宋体" panose="02010600030101010101" pitchFamily="2" charset="-122"/>
              </a:rPr>
              <a:t> increases or decreases the length of a </a:t>
            </a:r>
            <a:r>
              <a:rPr lang="en-US" altLang="zh-CN" sz="2500">
                <a:solidFill>
                  <a:srgbClr val="000000"/>
                </a:solidFill>
                <a:latin typeface="Lucida Console" panose="020B0609040504020204" pitchFamily="49" charset="0"/>
                <a:ea typeface="宋体" panose="02010600030101010101" pitchFamily="2" charset="-122"/>
              </a:rPr>
              <a:t>StringBuilder</a:t>
            </a:r>
            <a:r>
              <a:rPr lang="en-US" altLang="zh-CN" sz="2500">
                <a:solidFill>
                  <a:srgbClr val="000000"/>
                </a:solidFill>
                <a:latin typeface="Times New Roman" panose="02020603050405020304" pitchFamily="18" charset="0"/>
                <a:ea typeface="宋体" panose="02010600030101010101" pitchFamily="2" charset="-122"/>
              </a:rPr>
              <a:t>. </a:t>
            </a:r>
          </a:p>
          <a:p>
            <a:pPr lvl="1" eaLnBrk="1" hangingPunct="1">
              <a:lnSpc>
                <a:spcPct val="90000"/>
              </a:lnSpc>
            </a:pPr>
            <a:r>
              <a:rPr lang="en-US" altLang="zh-CN" sz="2100">
                <a:solidFill>
                  <a:srgbClr val="000000"/>
                </a:solidFill>
                <a:latin typeface="Times New Roman" panose="02020603050405020304" pitchFamily="18" charset="0"/>
                <a:ea typeface="宋体" panose="02010600030101010101" pitchFamily="2" charset="-122"/>
              </a:rPr>
              <a:t>If the specified length is less than the current number of characters, the buffer is truncated to the specified length. </a:t>
            </a:r>
          </a:p>
          <a:p>
            <a:pPr lvl="1" eaLnBrk="1" hangingPunct="1">
              <a:lnSpc>
                <a:spcPct val="90000"/>
              </a:lnSpc>
            </a:pPr>
            <a:r>
              <a:rPr lang="en-US" altLang="zh-CN" sz="2100">
                <a:solidFill>
                  <a:srgbClr val="000000"/>
                </a:solidFill>
                <a:latin typeface="Times New Roman" panose="02020603050405020304" pitchFamily="18" charset="0"/>
                <a:ea typeface="宋体" panose="02010600030101010101" pitchFamily="2" charset="-122"/>
              </a:rPr>
              <a:t>If the specified length is greater than the number of characters, </a:t>
            </a:r>
            <a:r>
              <a:rPr lang="en-US" altLang="zh-CN" sz="2100">
                <a:solidFill>
                  <a:srgbClr val="000000"/>
                </a:solidFill>
                <a:latin typeface="Lucida Console" panose="020B0609040504020204" pitchFamily="49" charset="0"/>
                <a:ea typeface="宋体" panose="02010600030101010101" pitchFamily="2" charset="-122"/>
              </a:rPr>
              <a:t>null</a:t>
            </a:r>
            <a:r>
              <a:rPr lang="en-US" altLang="zh-CN" sz="2100">
                <a:solidFill>
                  <a:srgbClr val="000000"/>
                </a:solidFill>
                <a:latin typeface="Times New Roman" panose="02020603050405020304" pitchFamily="18" charset="0"/>
                <a:ea typeface="宋体" panose="02010600030101010101" pitchFamily="2" charset="-122"/>
              </a:rPr>
              <a:t> characters  are appended until the total number of characters in the </a:t>
            </a:r>
            <a:r>
              <a:rPr lang="en-US" altLang="zh-CN" sz="2100">
                <a:solidFill>
                  <a:srgbClr val="000000"/>
                </a:solidFill>
                <a:latin typeface="Lucida Console" panose="020B0609040504020204" pitchFamily="49" charset="0"/>
                <a:ea typeface="宋体" panose="02010600030101010101" pitchFamily="2" charset="-122"/>
              </a:rPr>
              <a:t>StringBuilder</a:t>
            </a:r>
            <a:r>
              <a:rPr lang="en-US" altLang="zh-CN" sz="2100">
                <a:solidFill>
                  <a:srgbClr val="000000"/>
                </a:solidFill>
                <a:latin typeface="Times New Roman" panose="02020603050405020304" pitchFamily="18" charset="0"/>
                <a:ea typeface="宋体" panose="02010600030101010101" pitchFamily="2" charset="-122"/>
              </a:rPr>
              <a:t> is equal to the specified length. </a:t>
            </a:r>
          </a:p>
        </p:txBody>
      </p:sp>
      <p:sp>
        <p:nvSpPr>
          <p:cNvPr id="4" name="Footer Placeholder 3">
            <a:extLst>
              <a:ext uri="{FF2B5EF4-FFF2-40B4-BE49-F238E27FC236}">
                <a16:creationId xmlns:a16="http://schemas.microsoft.com/office/drawing/2014/main" id="{12C3F3A4-3A05-3447-9DDA-8A8D732392B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h16imageslides_Page_38.png">
            <a:extLst>
              <a:ext uri="{FF2B5EF4-FFF2-40B4-BE49-F238E27FC236}">
                <a16:creationId xmlns:a16="http://schemas.microsoft.com/office/drawing/2014/main" id="{CB13A3F6-5F3B-8144-ACD9-FECB5FC581D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1BB88E7-C407-DD46-9C2E-E14123EBD02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h16imageslides_Page_06.png">
            <a:extLst>
              <a:ext uri="{FF2B5EF4-FFF2-40B4-BE49-F238E27FC236}">
                <a16:creationId xmlns:a16="http://schemas.microsoft.com/office/drawing/2014/main" id="{0C109931-F888-F443-AB8E-FCE875CF9F68}"/>
              </a:ext>
            </a:extLst>
          </p:cNvPr>
          <p:cNvPicPr>
            <a:picLocks noGrp="1" noChangeAspect="1"/>
          </p:cNvPicPr>
          <p:nvPr isPhoto="1"/>
        </p:nvPicPr>
        <p:blipFill>
          <a:blip r:embed="rId2">
            <a:extLst>
              <a:ext uri="{28A0092B-C50C-407E-A947-70E740481C1C}">
                <a14:useLocalDpi xmlns:a14="http://schemas.microsoft.com/office/drawing/2010/main" val="0"/>
              </a:ext>
            </a:extLst>
          </a:blip>
          <a:srcRect r="22501" b="63712"/>
          <a:stretch>
            <a:fillRect/>
          </a:stretch>
        </p:blipFill>
        <p:spPr bwMode="auto">
          <a:xfrm>
            <a:off x="-623888" y="533400"/>
            <a:ext cx="9767888"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9F921C5-DF22-4547-9D0F-1B99FA018D3A}"/>
              </a:ext>
            </a:extLst>
          </p:cNvPr>
          <p:cNvSpPr>
            <a:spLocks noGrp="1"/>
          </p:cNvSpPr>
          <p:nvPr>
            <p:ph type="ftr" sz="quarter" idx="11"/>
          </p:nvPr>
        </p:nvSpPr>
        <p:spPr/>
        <p:txBody>
          <a:bodyPr/>
          <a:lstStyle/>
          <a:p>
            <a:pPr>
              <a:defRPr/>
            </a:pPr>
            <a:endParaRPr lang="en-US" dirty="0"/>
          </a:p>
        </p:txBody>
      </p:sp>
      <p:sp>
        <p:nvSpPr>
          <p:cNvPr id="2" name="文本框 1">
            <a:extLst>
              <a:ext uri="{FF2B5EF4-FFF2-40B4-BE49-F238E27FC236}">
                <a16:creationId xmlns:a16="http://schemas.microsoft.com/office/drawing/2014/main" id="{181A76CD-EB7E-074C-8EF4-B92F10479030}"/>
              </a:ext>
            </a:extLst>
          </p:cNvPr>
          <p:cNvSpPr txBox="1"/>
          <p:nvPr/>
        </p:nvSpPr>
        <p:spPr>
          <a:xfrm>
            <a:off x="1776545" y="3319877"/>
            <a:ext cx="4371710" cy="1384995"/>
          </a:xfrm>
          <a:prstGeom prst="rect">
            <a:avLst/>
          </a:prstGeom>
          <a:solidFill>
            <a:srgbClr val="FFC000"/>
          </a:solidFill>
        </p:spPr>
        <p:txBody>
          <a:bodyPr wrap="none" rtlCol="0">
            <a:spAutoFit/>
          </a:bodyPr>
          <a:lstStyle/>
          <a:p>
            <a:r>
              <a:rPr kumimoji="1" lang="en-US" altLang="zh-CN" sz="2800" dirty="0"/>
              <a:t>String</a:t>
            </a:r>
            <a:r>
              <a:rPr kumimoji="1" lang="zh-CN" altLang="en-US" sz="2800" dirty="0"/>
              <a:t> </a:t>
            </a:r>
            <a:r>
              <a:rPr kumimoji="1" lang="en-US" altLang="zh-CN" sz="2800" dirty="0"/>
              <a:t>s1</a:t>
            </a:r>
            <a:r>
              <a:rPr kumimoji="1" lang="zh-CN" altLang="en-US" sz="2800" dirty="0"/>
              <a:t> </a:t>
            </a:r>
            <a:r>
              <a:rPr kumimoji="1" lang="en-US" altLang="zh-CN" sz="2800" dirty="0"/>
              <a:t>=</a:t>
            </a:r>
            <a:r>
              <a:rPr kumimoji="1" lang="zh-CN" altLang="en-US" sz="2800" dirty="0"/>
              <a:t> </a:t>
            </a:r>
            <a:r>
              <a:rPr kumimoji="1" lang="en-US" altLang="zh-CN" sz="2800" dirty="0"/>
              <a:t>“string</a:t>
            </a:r>
            <a:r>
              <a:rPr kumimoji="1" lang="zh-CN" altLang="en-US" sz="2800" dirty="0"/>
              <a:t> </a:t>
            </a:r>
            <a:r>
              <a:rPr kumimoji="1" lang="en-US" altLang="zh-CN" sz="2800" dirty="0"/>
              <a:t>literals”;</a:t>
            </a:r>
          </a:p>
          <a:p>
            <a:r>
              <a:rPr kumimoji="1" lang="en-US" altLang="zh-CN" sz="2800" dirty="0"/>
              <a:t>String</a:t>
            </a:r>
            <a:r>
              <a:rPr kumimoji="1" lang="zh-CN" altLang="en-US" sz="2800" dirty="0"/>
              <a:t> </a:t>
            </a:r>
            <a:r>
              <a:rPr kumimoji="1" lang="en-US" altLang="zh-CN" sz="2800" dirty="0"/>
              <a:t>s2</a:t>
            </a:r>
            <a:r>
              <a:rPr kumimoji="1" lang="zh-CN" altLang="en-US" sz="2800" dirty="0"/>
              <a:t> </a:t>
            </a:r>
            <a:r>
              <a:rPr kumimoji="1" lang="en-US" altLang="zh-CN" sz="2800" dirty="0"/>
              <a:t>=</a:t>
            </a:r>
            <a:r>
              <a:rPr kumimoji="1" lang="zh-CN" altLang="en-US" sz="2800" dirty="0"/>
              <a:t> </a:t>
            </a:r>
            <a:r>
              <a:rPr kumimoji="1" lang="en-US" altLang="zh-CN" sz="2800" dirty="0"/>
              <a:t>“string</a:t>
            </a:r>
            <a:r>
              <a:rPr kumimoji="1" lang="zh-CN" altLang="en-US" sz="2800" dirty="0"/>
              <a:t> </a:t>
            </a:r>
            <a:r>
              <a:rPr kumimoji="1" lang="en-US" altLang="zh-CN" sz="2800" dirty="0"/>
              <a:t>literals”;</a:t>
            </a:r>
          </a:p>
          <a:p>
            <a:r>
              <a:rPr kumimoji="1" lang="en-US" altLang="zh-CN" sz="2800" dirty="0"/>
              <a:t>if(s1==s2)</a:t>
            </a:r>
            <a:r>
              <a:rPr kumimoji="1" lang="zh-CN" altLang="en-US" sz="2800" dirty="0"/>
              <a:t> </a:t>
            </a:r>
            <a:r>
              <a:rPr kumimoji="1" lang="en-US" altLang="zh-CN" sz="2800" dirty="0"/>
              <a:t>….</a:t>
            </a:r>
            <a:endParaRPr kumimoji="1" lang="zh-CN" alt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h16imageslides_Page_39.png">
            <a:extLst>
              <a:ext uri="{FF2B5EF4-FFF2-40B4-BE49-F238E27FC236}">
                <a16:creationId xmlns:a16="http://schemas.microsoft.com/office/drawing/2014/main" id="{6EB4D4BE-A199-094D-9FFE-500DFD0303D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8EDBBAA-7518-B84C-97BC-5D9A446C57A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16imageslides_Page_40.png">
            <a:extLst>
              <a:ext uri="{FF2B5EF4-FFF2-40B4-BE49-F238E27FC236}">
                <a16:creationId xmlns:a16="http://schemas.microsoft.com/office/drawing/2014/main" id="{9DC7A67A-A188-3B4B-993B-1B5E2650330E}"/>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21667" b="45868"/>
          <a:stretch/>
        </p:blipFill>
        <p:spPr bwMode="auto">
          <a:xfrm>
            <a:off x="-228600" y="1219200"/>
            <a:ext cx="889958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3252702-2AFC-CB47-8C72-11BAB414C55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B377-F72A-294D-BD13-CDFD757E9E2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Arial"/>
              </a:rPr>
              <a:t>14.4.3 </a:t>
            </a:r>
            <a:r>
              <a:rPr lang="en-US" dirty="0" err="1">
                <a:solidFill>
                  <a:srgbClr val="33B38C"/>
                </a:solidFill>
                <a:latin typeface="Lucida Console"/>
              </a:rPr>
              <a:t>StringBuilder</a:t>
            </a:r>
            <a:r>
              <a:rPr lang="en-US" dirty="0">
                <a:solidFill>
                  <a:srgbClr val="33B38C"/>
                </a:solidFill>
                <a:latin typeface="Goudy Sans Medium"/>
              </a:rPr>
              <a:t> Methods </a:t>
            </a:r>
            <a:r>
              <a:rPr lang="en-US" dirty="0" err="1">
                <a:solidFill>
                  <a:srgbClr val="33B38C"/>
                </a:solidFill>
                <a:latin typeface="Lucida Console"/>
              </a:rPr>
              <a:t>charAt</a:t>
            </a:r>
            <a:r>
              <a:rPr lang="en-US" dirty="0">
                <a:solidFill>
                  <a:srgbClr val="33B38C"/>
                </a:solidFill>
                <a:latin typeface="Goudy Sans Medium"/>
              </a:rPr>
              <a:t>, </a:t>
            </a:r>
            <a:r>
              <a:rPr lang="en-US" dirty="0" err="1">
                <a:solidFill>
                  <a:srgbClr val="33B38C"/>
                </a:solidFill>
                <a:latin typeface="Lucida Console"/>
              </a:rPr>
              <a:t>setCharAt</a:t>
            </a:r>
            <a:r>
              <a:rPr lang="en-US" dirty="0">
                <a:solidFill>
                  <a:srgbClr val="33B38C"/>
                </a:solidFill>
                <a:latin typeface="Goudy Sans Medium"/>
              </a:rPr>
              <a:t>, </a:t>
            </a:r>
            <a:r>
              <a:rPr lang="en-US" dirty="0" err="1">
                <a:solidFill>
                  <a:srgbClr val="33B38C"/>
                </a:solidFill>
                <a:latin typeface="Lucida Console"/>
              </a:rPr>
              <a:t>getChars</a:t>
            </a:r>
            <a:r>
              <a:rPr lang="en-US" dirty="0">
                <a:solidFill>
                  <a:srgbClr val="33B38C"/>
                </a:solidFill>
                <a:latin typeface="Goudy Sans Medium"/>
              </a:rPr>
              <a:t> and </a:t>
            </a:r>
            <a:r>
              <a:rPr lang="en-US" dirty="0">
                <a:solidFill>
                  <a:srgbClr val="33B38C"/>
                </a:solidFill>
                <a:latin typeface="Lucida Console"/>
              </a:rPr>
              <a:t>reverse</a:t>
            </a:r>
          </a:p>
        </p:txBody>
      </p:sp>
      <p:sp>
        <p:nvSpPr>
          <p:cNvPr id="63491" name="Text Placeholder 2">
            <a:extLst>
              <a:ext uri="{FF2B5EF4-FFF2-40B4-BE49-F238E27FC236}">
                <a16:creationId xmlns:a16="http://schemas.microsoft.com/office/drawing/2014/main" id="{11A8D723-4007-124D-977B-4ECAFB7BF8B0}"/>
              </a:ext>
            </a:extLst>
          </p:cNvPr>
          <p:cNvSpPr>
            <a:spLocks noGrp="1"/>
          </p:cNvSpPr>
          <p:nvPr>
            <p:ph type="body" idx="1"/>
          </p:nvPr>
        </p:nvSpPr>
        <p:spPr>
          <a:xfrm>
            <a:off x="457200" y="1481138"/>
            <a:ext cx="8305800" cy="4538662"/>
          </a:xfrm>
        </p:spPr>
        <p:txBody>
          <a:bodyPr/>
          <a:lstStyle/>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Method </a:t>
            </a:r>
            <a:r>
              <a:rPr lang="en-US" altLang="zh-CN" sz="2500" dirty="0" err="1">
                <a:solidFill>
                  <a:srgbClr val="FF0000"/>
                </a:solidFill>
                <a:latin typeface="Lucida Console" panose="020B0609040504020204" pitchFamily="49" charset="0"/>
                <a:ea typeface="宋体" panose="02010600030101010101" pitchFamily="2" charset="-122"/>
              </a:rPr>
              <a:t>charAt</a:t>
            </a:r>
            <a:r>
              <a:rPr lang="en-US" altLang="zh-CN" sz="2500" dirty="0">
                <a:solidFill>
                  <a:srgbClr val="FF0000"/>
                </a:solidFill>
                <a:latin typeface="Lucida Console" panose="020B0609040504020204" pitchFamily="49" charset="0"/>
                <a:ea typeface="宋体" panose="02010600030101010101" pitchFamily="2" charset="-122"/>
              </a:rPr>
              <a:t>:</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 takes an integer argument and returns the character in the </a:t>
            </a:r>
            <a:r>
              <a:rPr lang="en-US" altLang="zh-CN" sz="2100" dirty="0" err="1">
                <a:solidFill>
                  <a:srgbClr val="000000"/>
                </a:solidFill>
                <a:latin typeface="Lucida Console" panose="020B0609040504020204" pitchFamily="49" charset="0"/>
                <a:ea typeface="宋体" panose="02010600030101010101" pitchFamily="2" charset="-122"/>
              </a:rPr>
              <a:t>StringBuilder</a:t>
            </a:r>
            <a:r>
              <a:rPr lang="en-US" altLang="zh-CN" sz="2100" dirty="0">
                <a:solidFill>
                  <a:srgbClr val="000000"/>
                </a:solidFill>
                <a:latin typeface="Times New Roman" panose="02020603050405020304" pitchFamily="18" charset="0"/>
                <a:ea typeface="宋体" panose="02010600030101010101" pitchFamily="2" charset="-122"/>
              </a:rPr>
              <a:t> at that index. </a:t>
            </a:r>
          </a:p>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Method </a:t>
            </a:r>
            <a:r>
              <a:rPr lang="en-US" altLang="zh-CN" sz="2500" dirty="0" err="1">
                <a:solidFill>
                  <a:srgbClr val="FF0000"/>
                </a:solidFill>
                <a:latin typeface="Lucida Console" panose="020B0609040504020204" pitchFamily="49" charset="0"/>
                <a:ea typeface="宋体" panose="02010600030101010101" pitchFamily="2" charset="-122"/>
              </a:rPr>
              <a:t>getChars</a:t>
            </a:r>
            <a:r>
              <a:rPr lang="en-US" altLang="zh-CN" sz="2500" dirty="0">
                <a:solidFill>
                  <a:srgbClr val="FF0000"/>
                </a:solidFill>
                <a:latin typeface="Lucida Console" panose="020B0609040504020204" pitchFamily="49" charset="0"/>
                <a:ea typeface="宋体" panose="02010600030101010101" pitchFamily="2" charset="-122"/>
              </a:rPr>
              <a:t>:</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 copies characters from a </a:t>
            </a:r>
            <a:r>
              <a:rPr lang="en-US" altLang="zh-CN" sz="2100" dirty="0" err="1">
                <a:solidFill>
                  <a:srgbClr val="000000"/>
                </a:solidFill>
                <a:latin typeface="Lucida Console" panose="020B0609040504020204" pitchFamily="49" charset="0"/>
                <a:ea typeface="宋体" panose="02010600030101010101" pitchFamily="2" charset="-122"/>
              </a:rPr>
              <a:t>StringBuilder</a:t>
            </a:r>
            <a:r>
              <a:rPr lang="en-US" altLang="zh-CN" sz="2100" dirty="0">
                <a:solidFill>
                  <a:srgbClr val="000000"/>
                </a:solidFill>
                <a:latin typeface="Times New Roman" panose="02020603050405020304" pitchFamily="18" charset="0"/>
                <a:ea typeface="宋体" panose="02010600030101010101" pitchFamily="2" charset="-122"/>
              </a:rPr>
              <a:t> into the character array argument. </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Four arguments—the starting index from which characters should be copied, the index one past the last character to be copied, the character array into which the characters are to be copied and the starting location in the character array where the first character should be placed. </a:t>
            </a:r>
          </a:p>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Method </a:t>
            </a:r>
            <a:r>
              <a:rPr lang="en-US" altLang="zh-CN" sz="2500" dirty="0" err="1">
                <a:solidFill>
                  <a:srgbClr val="FF0000"/>
                </a:solidFill>
                <a:latin typeface="Lucida Console" panose="020B0609040504020204" pitchFamily="49" charset="0"/>
                <a:ea typeface="宋体" panose="02010600030101010101" pitchFamily="2" charset="-122"/>
              </a:rPr>
              <a:t>setCharAt</a:t>
            </a:r>
            <a:r>
              <a:rPr lang="en-US" altLang="zh-CN" sz="2500" dirty="0">
                <a:solidFill>
                  <a:srgbClr val="FF0000"/>
                </a:solidFill>
                <a:latin typeface="Lucida Console" panose="020B0609040504020204" pitchFamily="49" charset="0"/>
                <a:ea typeface="宋体" panose="02010600030101010101" pitchFamily="2" charset="-122"/>
              </a:rPr>
              <a:t>:</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 takes an integer and a character argument and sets the character at the specified position in the </a:t>
            </a:r>
            <a:r>
              <a:rPr lang="en-US" altLang="zh-CN" sz="2100" dirty="0" err="1">
                <a:solidFill>
                  <a:srgbClr val="000000"/>
                </a:solidFill>
                <a:latin typeface="Lucida Console" panose="020B0609040504020204" pitchFamily="49" charset="0"/>
                <a:ea typeface="宋体" panose="02010600030101010101" pitchFamily="2" charset="-122"/>
              </a:rPr>
              <a:t>StringBuilder</a:t>
            </a:r>
            <a:r>
              <a:rPr lang="en-US" altLang="zh-CN" sz="2100" dirty="0">
                <a:solidFill>
                  <a:srgbClr val="000000"/>
                </a:solidFill>
                <a:latin typeface="Times New Roman" panose="02020603050405020304" pitchFamily="18" charset="0"/>
                <a:ea typeface="宋体" panose="02010600030101010101" pitchFamily="2" charset="-122"/>
              </a:rPr>
              <a:t> to the character argument. </a:t>
            </a:r>
          </a:p>
          <a:p>
            <a:pPr eaLnBrk="1" hangingPunct="1">
              <a:lnSpc>
                <a:spcPct val="80000"/>
              </a:lnSpc>
            </a:pPr>
            <a:r>
              <a:rPr lang="en-US" altLang="zh-CN" sz="2500" dirty="0">
                <a:solidFill>
                  <a:srgbClr val="000000"/>
                </a:solidFill>
                <a:latin typeface="Times New Roman" panose="02020603050405020304" pitchFamily="18" charset="0"/>
                <a:ea typeface="宋体" panose="02010600030101010101" pitchFamily="2" charset="-122"/>
              </a:rPr>
              <a:t>Method </a:t>
            </a:r>
            <a:r>
              <a:rPr lang="en-US" altLang="zh-CN" sz="2500" dirty="0">
                <a:solidFill>
                  <a:srgbClr val="FF0000"/>
                </a:solidFill>
                <a:latin typeface="Lucida Console" panose="020B0609040504020204" pitchFamily="49" charset="0"/>
                <a:ea typeface="宋体" panose="02010600030101010101" pitchFamily="2" charset="-122"/>
              </a:rPr>
              <a:t>reverse</a:t>
            </a:r>
            <a:r>
              <a:rPr lang="en-US" altLang="zh-CN" sz="2500" dirty="0">
                <a:solidFill>
                  <a:srgbClr val="000000"/>
                </a:solidFill>
                <a:latin typeface="Times New Roman" panose="02020603050405020304" pitchFamily="18" charset="0"/>
                <a:ea typeface="宋体" panose="02010600030101010101" pitchFamily="2" charset="-122"/>
              </a:rPr>
              <a:t> :</a:t>
            </a:r>
          </a:p>
          <a:p>
            <a:pPr lvl="1" eaLnBrk="1" hangingPunct="1">
              <a:lnSpc>
                <a:spcPct val="80000"/>
              </a:lnSpc>
            </a:pPr>
            <a:r>
              <a:rPr lang="en-US" altLang="zh-CN" sz="2100" dirty="0">
                <a:solidFill>
                  <a:srgbClr val="000000"/>
                </a:solidFill>
                <a:latin typeface="Times New Roman" panose="02020603050405020304" pitchFamily="18" charset="0"/>
                <a:ea typeface="宋体" panose="02010600030101010101" pitchFamily="2" charset="-122"/>
              </a:rPr>
              <a:t>reverses the contents of the </a:t>
            </a:r>
            <a:r>
              <a:rPr lang="en-US" altLang="zh-CN" sz="2100" dirty="0" err="1">
                <a:solidFill>
                  <a:srgbClr val="000000"/>
                </a:solidFill>
                <a:latin typeface="Lucida Console" panose="020B0609040504020204" pitchFamily="49" charset="0"/>
                <a:ea typeface="宋体" panose="02010600030101010101" pitchFamily="2" charset="-122"/>
              </a:rPr>
              <a:t>StringBuilder</a:t>
            </a:r>
            <a:r>
              <a:rPr lang="en-US" altLang="zh-CN" sz="2100" dirty="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9226EBE7-6A40-8B4D-8973-6B396E2A469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h16imageslides_Page_41.png">
            <a:extLst>
              <a:ext uri="{FF2B5EF4-FFF2-40B4-BE49-F238E27FC236}">
                <a16:creationId xmlns:a16="http://schemas.microsoft.com/office/drawing/2014/main" id="{C657F358-CFAB-D947-9A1A-71412AE3B0B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D523378-17CF-FF4A-B901-AF4189F23C2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h16imageslides_Page_42.png">
            <a:extLst>
              <a:ext uri="{FF2B5EF4-FFF2-40B4-BE49-F238E27FC236}">
                <a16:creationId xmlns:a16="http://schemas.microsoft.com/office/drawing/2014/main" id="{09A3A378-AE4A-164A-A82C-4430F7382D5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96FA771-1832-1446-9827-61C451460F1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h16imageslides_Page_43.png">
            <a:extLst>
              <a:ext uri="{FF2B5EF4-FFF2-40B4-BE49-F238E27FC236}">
                <a16:creationId xmlns:a16="http://schemas.microsoft.com/office/drawing/2014/main" id="{B6259320-DFB5-1F48-BFA9-ED20512BFED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1286B8D-4D8C-4048-A9B2-BF4803D04BD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0EE5-2BB6-9541-B5AA-C7B1EA629A7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14.4.4 </a:t>
            </a:r>
            <a:r>
              <a:rPr lang="en-US" dirty="0" err="1">
                <a:solidFill>
                  <a:srgbClr val="33B38C"/>
                </a:solidFill>
                <a:latin typeface="Lucida Console"/>
              </a:rPr>
              <a:t>StringBuilder</a:t>
            </a:r>
            <a:r>
              <a:rPr lang="en-US" dirty="0">
                <a:solidFill>
                  <a:srgbClr val="33B38C"/>
                </a:solidFill>
                <a:latin typeface="Goudy Sans Medium"/>
              </a:rPr>
              <a:t> </a:t>
            </a:r>
            <a:r>
              <a:rPr lang="en-US" dirty="0">
                <a:solidFill>
                  <a:srgbClr val="33B38C"/>
                </a:solidFill>
                <a:latin typeface="Lucida Console"/>
              </a:rPr>
              <a:t>append</a:t>
            </a:r>
            <a:r>
              <a:rPr lang="en-US" dirty="0">
                <a:solidFill>
                  <a:srgbClr val="33B38C"/>
                </a:solidFill>
                <a:latin typeface="Goudy Sans Medium"/>
              </a:rPr>
              <a:t> Methods</a:t>
            </a:r>
          </a:p>
        </p:txBody>
      </p:sp>
      <p:sp>
        <p:nvSpPr>
          <p:cNvPr id="67587" name="Text Placeholder 2">
            <a:extLst>
              <a:ext uri="{FF2B5EF4-FFF2-40B4-BE49-F238E27FC236}">
                <a16:creationId xmlns:a16="http://schemas.microsoft.com/office/drawing/2014/main" id="{24D629CC-C024-4842-80DE-2FB08BDBFC08}"/>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Overloaded </a:t>
            </a:r>
            <a:r>
              <a:rPr lang="en-US" altLang="zh-CN">
                <a:solidFill>
                  <a:srgbClr val="FF0000"/>
                </a:solidFill>
                <a:latin typeface="LucidaSansTypewriter" pitchFamily="49" charset="0"/>
                <a:ea typeface="宋体" panose="02010600030101010101" pitchFamily="2" charset="-122"/>
              </a:rPr>
              <a:t>append</a:t>
            </a:r>
            <a:r>
              <a:rPr lang="en-US" altLang="zh-CN">
                <a:solidFill>
                  <a:srgbClr val="000000"/>
                </a:solidFill>
                <a:latin typeface="Times New Roman" panose="02020603050405020304" pitchFamily="18" charset="0"/>
                <a:ea typeface="宋体" panose="02010600030101010101" pitchFamily="2" charset="-122"/>
              </a:rPr>
              <a:t> methods allow values of various types to be appended to the end of a </a:t>
            </a:r>
            <a:r>
              <a:rPr lang="en-US" altLang="zh-CN">
                <a:solidFill>
                  <a:srgbClr val="000000"/>
                </a:solidFill>
                <a:latin typeface="Lucida Console" panose="020B0609040504020204" pitchFamily="49" charset="0"/>
                <a:ea typeface="宋体" panose="02010600030101010101" pitchFamily="2" charset="-122"/>
              </a:rPr>
              <a:t>StringBuilder</a:t>
            </a:r>
            <a:r>
              <a:rPr lang="en-US" altLang="zh-CN">
                <a:solidFill>
                  <a:srgbClr val="000000"/>
                </a:solidFill>
                <a:latin typeface="Times New Roman" panose="02020603050405020304" pitchFamily="18" charset="0"/>
                <a:ea typeface="宋体" panose="02010600030101010101" pitchFamily="2" charset="-122"/>
              </a:rPr>
              <a:t>. </a:t>
            </a:r>
          </a:p>
          <a:p>
            <a:pPr eaLnBrk="1" hangingPunct="1"/>
            <a:r>
              <a:rPr lang="en-US" altLang="zh-CN">
                <a:solidFill>
                  <a:srgbClr val="000000"/>
                </a:solidFill>
                <a:latin typeface="Times New Roman" panose="02020603050405020304" pitchFamily="18" charset="0"/>
                <a:ea typeface="宋体" panose="02010600030101010101" pitchFamily="2" charset="-122"/>
              </a:rPr>
              <a:t>Versions are provided for each of the primitive types, and for character arrays,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a:t>
            </a:r>
            <a:r>
              <a:rPr lang="en-US" altLang="zh-CN">
                <a:solidFill>
                  <a:srgbClr val="000000"/>
                </a:solidFill>
                <a:latin typeface="Lucida Console" panose="020B0609040504020204" pitchFamily="49" charset="0"/>
                <a:ea typeface="宋体" panose="02010600030101010101" pitchFamily="2" charset="-122"/>
              </a:rPr>
              <a:t>Object</a:t>
            </a:r>
            <a:r>
              <a:rPr lang="en-US" altLang="zh-CN">
                <a:solidFill>
                  <a:srgbClr val="000000"/>
                </a:solidFill>
                <a:latin typeface="Times New Roman" panose="02020603050405020304" pitchFamily="18" charset="0"/>
                <a:ea typeface="宋体" panose="02010600030101010101" pitchFamily="2" charset="-122"/>
              </a:rPr>
              <a:t>s, and more. </a:t>
            </a:r>
          </a:p>
          <a:p>
            <a:pPr eaLnBrk="1" hangingPunct="1"/>
            <a:endParaRPr lang="en-US" altLang="zh-CN">
              <a:solidFill>
                <a:srgbClr val="000000"/>
              </a:solidFill>
              <a:latin typeface="Lucida Console" panose="020B0609040504020204" pitchFamily="49" charset="0"/>
              <a:ea typeface="宋体" panose="02010600030101010101" pitchFamily="2" charset="-122"/>
            </a:endParaRPr>
          </a:p>
        </p:txBody>
      </p:sp>
      <p:sp>
        <p:nvSpPr>
          <p:cNvPr id="4" name="Footer Placeholder 3">
            <a:extLst>
              <a:ext uri="{FF2B5EF4-FFF2-40B4-BE49-F238E27FC236}">
                <a16:creationId xmlns:a16="http://schemas.microsoft.com/office/drawing/2014/main" id="{6BEF254C-B3AD-3948-B8D8-8622E274C78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8335-20B9-BE4D-86E9-855B00B63D28}"/>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14.4.4 </a:t>
            </a:r>
            <a:r>
              <a:rPr lang="en-US" dirty="0" err="1">
                <a:solidFill>
                  <a:srgbClr val="33B38C"/>
                </a:solidFill>
                <a:latin typeface="Lucida Console"/>
              </a:rPr>
              <a:t>StringBuilder</a:t>
            </a:r>
            <a:r>
              <a:rPr lang="en-US" dirty="0">
                <a:solidFill>
                  <a:srgbClr val="33B38C"/>
                </a:solidFill>
                <a:latin typeface="Goudy Sans Medium"/>
              </a:rPr>
              <a:t> </a:t>
            </a:r>
            <a:r>
              <a:rPr lang="en-US" dirty="0">
                <a:solidFill>
                  <a:srgbClr val="33B38C"/>
                </a:solidFill>
                <a:latin typeface="Lucida Console"/>
              </a:rPr>
              <a:t>append</a:t>
            </a:r>
            <a:r>
              <a:rPr lang="en-US" dirty="0">
                <a:solidFill>
                  <a:srgbClr val="33B38C"/>
                </a:solidFill>
                <a:latin typeface="Goudy Sans Medium"/>
              </a:rPr>
              <a:t> Methods (cont.)</a:t>
            </a:r>
          </a:p>
        </p:txBody>
      </p:sp>
      <p:sp>
        <p:nvSpPr>
          <p:cNvPr id="68611" name="Text Placeholder 2">
            <a:extLst>
              <a:ext uri="{FF2B5EF4-FFF2-40B4-BE49-F238E27FC236}">
                <a16:creationId xmlns:a16="http://schemas.microsoft.com/office/drawing/2014/main" id="{84236F55-CCD7-7D44-B737-D541E4A3746B}"/>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A compiler can use </a:t>
            </a:r>
            <a:r>
              <a:rPr lang="en-US" altLang="zh-CN">
                <a:solidFill>
                  <a:srgbClr val="000000"/>
                </a:solidFill>
                <a:latin typeface="Lucida Console" panose="020B0609040504020204" pitchFamily="49" charset="0"/>
                <a:ea typeface="宋体" panose="02010600030101010101" pitchFamily="2" charset="-122"/>
              </a:rPr>
              <a:t>StringBuilder</a:t>
            </a:r>
            <a:r>
              <a:rPr lang="en-US" altLang="zh-CN">
                <a:solidFill>
                  <a:srgbClr val="000000"/>
                </a:solidFill>
                <a:latin typeface="Times New Roman" panose="02020603050405020304" pitchFamily="18" charset="0"/>
                <a:ea typeface="宋体" panose="02010600030101010101" pitchFamily="2" charset="-122"/>
              </a:rPr>
              <a:t> (or </a:t>
            </a:r>
            <a:r>
              <a:rPr lang="en-US" altLang="zh-CN">
                <a:solidFill>
                  <a:srgbClr val="000000"/>
                </a:solidFill>
                <a:latin typeface="Lucida Console" panose="020B0609040504020204" pitchFamily="49" charset="0"/>
                <a:ea typeface="宋体" panose="02010600030101010101" pitchFamily="2" charset="-122"/>
              </a:rPr>
              <a:t>StringBuffer</a:t>
            </a:r>
            <a:r>
              <a:rPr lang="en-US" altLang="zh-CN">
                <a:solidFill>
                  <a:srgbClr val="000000"/>
                </a:solidFill>
                <a:latin typeface="Times New Roman" panose="02020603050405020304" pitchFamily="18" charset="0"/>
                <a:ea typeface="宋体" panose="02010600030101010101" pitchFamily="2" charset="-122"/>
              </a:rPr>
              <a:t>) and the </a:t>
            </a:r>
            <a:r>
              <a:rPr lang="en-US" altLang="zh-CN">
                <a:solidFill>
                  <a:srgbClr val="000000"/>
                </a:solidFill>
                <a:latin typeface="Lucida Console" panose="020B0609040504020204" pitchFamily="49" charset="0"/>
                <a:ea typeface="宋体" panose="02010600030101010101" pitchFamily="2" charset="-122"/>
              </a:rPr>
              <a:t>append</a:t>
            </a:r>
            <a:r>
              <a:rPr lang="en-US" altLang="zh-CN">
                <a:solidFill>
                  <a:srgbClr val="000000"/>
                </a:solidFill>
                <a:latin typeface="Times New Roman" panose="02020603050405020304" pitchFamily="18" charset="0"/>
                <a:ea typeface="宋体" panose="02010600030101010101" pitchFamily="2" charset="-122"/>
              </a:rPr>
              <a:t> methods to implement the </a:t>
            </a:r>
            <a:r>
              <a:rPr lang="en-US" altLang="zh-CN">
                <a:solidFill>
                  <a:srgbClr val="000000"/>
                </a:solidFill>
                <a:latin typeface="Lucida Console" panose="020B0609040504020204" pitchFamily="49"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000000"/>
                </a:solidFill>
                <a:latin typeface="Lucida Console" panose="020B0609040504020204" pitchFamily="49"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concatenation operators. </a:t>
            </a:r>
          </a:p>
        </p:txBody>
      </p:sp>
      <p:sp>
        <p:nvSpPr>
          <p:cNvPr id="4" name="Footer Placeholder 3">
            <a:extLst>
              <a:ext uri="{FF2B5EF4-FFF2-40B4-BE49-F238E27FC236}">
                <a16:creationId xmlns:a16="http://schemas.microsoft.com/office/drawing/2014/main" id="{A9CD74A5-3B6A-874E-8853-4589195B2A0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h16imageslides_Page_44.png">
            <a:extLst>
              <a:ext uri="{FF2B5EF4-FFF2-40B4-BE49-F238E27FC236}">
                <a16:creationId xmlns:a16="http://schemas.microsoft.com/office/drawing/2014/main" id="{99D852B2-641A-3147-8A73-E13690C611E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238AA21-19AF-B546-B526-BAC86713594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h16imageslides_Page_45.png">
            <a:extLst>
              <a:ext uri="{FF2B5EF4-FFF2-40B4-BE49-F238E27FC236}">
                <a16:creationId xmlns:a16="http://schemas.microsoft.com/office/drawing/2014/main" id="{B2B86C22-D590-9245-8D02-4C035CCEB3E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27D1264-2740-B347-AA90-61700A208EC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6394-78DB-CB44-9C01-0D9E5C741149}"/>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14.3  </a:t>
            </a:r>
            <a:r>
              <a:rPr lang="en-US" dirty="0">
                <a:solidFill>
                  <a:srgbClr val="3380E6"/>
                </a:solidFill>
                <a:latin typeface="Arial"/>
              </a:rPr>
              <a:t>Class </a:t>
            </a:r>
            <a:r>
              <a:rPr lang="en-US" dirty="0">
                <a:solidFill>
                  <a:srgbClr val="3380E6"/>
                </a:solidFill>
                <a:latin typeface="Lucida Console"/>
              </a:rPr>
              <a:t>String</a:t>
            </a:r>
          </a:p>
        </p:txBody>
      </p:sp>
      <p:sp>
        <p:nvSpPr>
          <p:cNvPr id="15363" name="Text Placeholder 2">
            <a:extLst>
              <a:ext uri="{FF2B5EF4-FFF2-40B4-BE49-F238E27FC236}">
                <a16:creationId xmlns:a16="http://schemas.microsoft.com/office/drawing/2014/main" id="{7AA82402-1D49-5C4F-88A7-48E2AD8FCFE2}"/>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Class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is used to represent strings in Java. </a:t>
            </a:r>
          </a:p>
          <a:p>
            <a:pPr eaLnBrk="1" hangingPunct="1"/>
            <a:r>
              <a:rPr lang="en-US" altLang="zh-CN">
                <a:solidFill>
                  <a:srgbClr val="000000"/>
                </a:solidFill>
                <a:latin typeface="Times New Roman" panose="02020603050405020304" pitchFamily="18" charset="0"/>
                <a:ea typeface="宋体" panose="02010600030101010101" pitchFamily="2" charset="-122"/>
              </a:rPr>
              <a:t>The next several subsections cover many of class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capabilities.</a:t>
            </a:r>
          </a:p>
        </p:txBody>
      </p:sp>
      <p:sp>
        <p:nvSpPr>
          <p:cNvPr id="4" name="Footer Placeholder 3">
            <a:extLst>
              <a:ext uri="{FF2B5EF4-FFF2-40B4-BE49-F238E27FC236}">
                <a16:creationId xmlns:a16="http://schemas.microsoft.com/office/drawing/2014/main" id="{91BF2550-B0F8-1343-BB8A-D1CF0D7B2C7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h16imageslides_Page_46.png">
            <a:extLst>
              <a:ext uri="{FF2B5EF4-FFF2-40B4-BE49-F238E27FC236}">
                <a16:creationId xmlns:a16="http://schemas.microsoft.com/office/drawing/2014/main" id="{6F4284B5-2C96-6C4B-A570-E847306D412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E861F53-D82A-AF49-B9F0-987D048877C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5A21-BCD3-694E-80C2-E328A6D7AB31}"/>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33B38C"/>
                </a:solidFill>
                <a:latin typeface="Goudy Sans Medium"/>
              </a:rPr>
              <a:t>14.4.5 </a:t>
            </a:r>
            <a:r>
              <a:rPr lang="en-US" dirty="0" err="1">
                <a:solidFill>
                  <a:srgbClr val="33B38C"/>
                </a:solidFill>
                <a:latin typeface="Lucida Console"/>
              </a:rPr>
              <a:t>StringBuilder</a:t>
            </a:r>
            <a:r>
              <a:rPr lang="en-US" dirty="0">
                <a:solidFill>
                  <a:srgbClr val="33B38C"/>
                </a:solidFill>
                <a:latin typeface="Goudy Sans Medium"/>
              </a:rPr>
              <a:t> Insertion and Deletion Methods</a:t>
            </a:r>
          </a:p>
        </p:txBody>
      </p:sp>
      <p:sp>
        <p:nvSpPr>
          <p:cNvPr id="72707" name="Text Placeholder 2">
            <a:extLst>
              <a:ext uri="{FF2B5EF4-FFF2-40B4-BE49-F238E27FC236}">
                <a16:creationId xmlns:a16="http://schemas.microsoft.com/office/drawing/2014/main" id="{84EEC5A0-FCB2-0540-9D5E-365B47396920}"/>
              </a:ext>
            </a:extLst>
          </p:cNvPr>
          <p:cNvSpPr>
            <a:spLocks noGrp="1"/>
          </p:cNvSpPr>
          <p:nvPr>
            <p:ph type="body" idx="1"/>
          </p:nvPr>
        </p:nvSpPr>
        <p:spPr/>
        <p:txBody>
          <a:bodyPr/>
          <a:lstStyle/>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Overloaded </a:t>
            </a:r>
            <a:r>
              <a:rPr lang="en-US" altLang="zh-CN" sz="2500">
                <a:solidFill>
                  <a:srgbClr val="FF0000"/>
                </a:solidFill>
                <a:latin typeface="LucidaSansTypewriter" pitchFamily="49" charset="0"/>
                <a:ea typeface="宋体" panose="02010600030101010101" pitchFamily="2" charset="-122"/>
              </a:rPr>
              <a:t>insert</a:t>
            </a:r>
            <a:r>
              <a:rPr lang="en-US" altLang="zh-CN" sz="2500">
                <a:solidFill>
                  <a:srgbClr val="000000"/>
                </a:solidFill>
                <a:latin typeface="Times New Roman" panose="02020603050405020304" pitchFamily="18" charset="0"/>
                <a:ea typeface="宋体" panose="02010600030101010101" pitchFamily="2" charset="-122"/>
              </a:rPr>
              <a:t> methods insert values of various types at any position in a </a:t>
            </a:r>
            <a:r>
              <a:rPr lang="en-US" altLang="zh-CN" sz="2500">
                <a:solidFill>
                  <a:srgbClr val="000000"/>
                </a:solidFill>
                <a:latin typeface="Lucida Console" panose="020B0609040504020204" pitchFamily="49" charset="0"/>
                <a:ea typeface="宋体" panose="02010600030101010101" pitchFamily="2" charset="-122"/>
              </a:rPr>
              <a:t>StringBuilder</a:t>
            </a:r>
            <a:r>
              <a:rPr lang="en-US" altLang="zh-CN" sz="2500">
                <a:solidFill>
                  <a:srgbClr val="000000"/>
                </a:solidFill>
                <a:latin typeface="Times New Roman" panose="02020603050405020304" pitchFamily="18" charset="0"/>
                <a:ea typeface="宋体" panose="02010600030101010101" pitchFamily="2" charset="-122"/>
              </a:rPr>
              <a:t>. </a:t>
            </a:r>
          </a:p>
          <a:p>
            <a:pPr lvl="1" eaLnBrk="1" hangingPunct="1">
              <a:lnSpc>
                <a:spcPct val="90000"/>
              </a:lnSpc>
            </a:pPr>
            <a:r>
              <a:rPr lang="en-US" altLang="zh-CN" sz="2100">
                <a:solidFill>
                  <a:srgbClr val="000000"/>
                </a:solidFill>
                <a:latin typeface="Times New Roman" panose="02020603050405020304" pitchFamily="18" charset="0"/>
                <a:ea typeface="宋体" panose="02010600030101010101" pitchFamily="2" charset="-122"/>
              </a:rPr>
              <a:t>Versions are provided for the primitive types and for character arrays, </a:t>
            </a:r>
            <a:r>
              <a:rPr lang="en-US" altLang="zh-CN" sz="2100">
                <a:solidFill>
                  <a:srgbClr val="000000"/>
                </a:solidFill>
                <a:latin typeface="Lucida Console" panose="020B0609040504020204" pitchFamily="49" charset="0"/>
                <a:ea typeface="宋体" panose="02010600030101010101" pitchFamily="2" charset="-122"/>
              </a:rPr>
              <a:t>String</a:t>
            </a:r>
            <a:r>
              <a:rPr lang="en-US" altLang="zh-CN" sz="2100">
                <a:solidFill>
                  <a:srgbClr val="000000"/>
                </a:solidFill>
                <a:latin typeface="Times New Roman" panose="02020603050405020304" pitchFamily="18" charset="0"/>
                <a:ea typeface="宋体" panose="02010600030101010101" pitchFamily="2" charset="-122"/>
              </a:rPr>
              <a:t>s, </a:t>
            </a:r>
            <a:r>
              <a:rPr lang="en-US" altLang="zh-CN" sz="2100">
                <a:solidFill>
                  <a:srgbClr val="000000"/>
                </a:solidFill>
                <a:latin typeface="Lucida Console" panose="020B0609040504020204" pitchFamily="49" charset="0"/>
                <a:ea typeface="宋体" panose="02010600030101010101" pitchFamily="2" charset="-122"/>
              </a:rPr>
              <a:t>Object</a:t>
            </a:r>
            <a:r>
              <a:rPr lang="en-US" altLang="zh-CN" sz="2100">
                <a:solidFill>
                  <a:srgbClr val="000000"/>
                </a:solidFill>
                <a:latin typeface="Times New Roman" panose="02020603050405020304" pitchFamily="18" charset="0"/>
                <a:ea typeface="宋体" panose="02010600030101010101" pitchFamily="2" charset="-122"/>
              </a:rPr>
              <a:t>s and </a:t>
            </a:r>
            <a:r>
              <a:rPr lang="en-US" altLang="zh-CN" sz="2100">
                <a:solidFill>
                  <a:srgbClr val="000000"/>
                </a:solidFill>
                <a:latin typeface="Lucida Console" panose="020B0609040504020204" pitchFamily="49" charset="0"/>
                <a:ea typeface="宋体" panose="02010600030101010101" pitchFamily="2" charset="-122"/>
              </a:rPr>
              <a:t>CharSequence</a:t>
            </a:r>
            <a:r>
              <a:rPr lang="en-US" altLang="zh-CN" sz="2100">
                <a:solidFill>
                  <a:srgbClr val="000000"/>
                </a:solidFill>
                <a:latin typeface="Times New Roman" panose="02020603050405020304" pitchFamily="18" charset="0"/>
                <a:ea typeface="宋体" panose="02010600030101010101" pitchFamily="2" charset="-122"/>
              </a:rPr>
              <a:t>s. </a:t>
            </a:r>
          </a:p>
          <a:p>
            <a:pPr lvl="1" eaLnBrk="1" hangingPunct="1">
              <a:lnSpc>
                <a:spcPct val="90000"/>
              </a:lnSpc>
            </a:pPr>
            <a:r>
              <a:rPr lang="en-US" altLang="zh-CN" sz="2100">
                <a:solidFill>
                  <a:srgbClr val="000000"/>
                </a:solidFill>
                <a:latin typeface="Times New Roman" panose="02020603050405020304" pitchFamily="18" charset="0"/>
                <a:ea typeface="宋体" panose="02010600030101010101" pitchFamily="2" charset="-122"/>
              </a:rPr>
              <a:t>Each method takes its second argument, converts it to a </a:t>
            </a:r>
            <a:r>
              <a:rPr lang="en-US" altLang="zh-CN" sz="2100">
                <a:solidFill>
                  <a:srgbClr val="000000"/>
                </a:solidFill>
                <a:latin typeface="Lucida Console" panose="020B0609040504020204" pitchFamily="49" charset="0"/>
                <a:ea typeface="宋体" panose="02010600030101010101" pitchFamily="2" charset="-122"/>
              </a:rPr>
              <a:t>String</a:t>
            </a:r>
            <a:r>
              <a:rPr lang="en-US" altLang="zh-CN" sz="2100">
                <a:solidFill>
                  <a:srgbClr val="000000"/>
                </a:solidFill>
                <a:latin typeface="Times New Roman" panose="02020603050405020304" pitchFamily="18" charset="0"/>
                <a:ea typeface="宋体" panose="02010600030101010101" pitchFamily="2" charset="-122"/>
              </a:rPr>
              <a:t> and inserts it at the index specified by the first argument.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Methods </a:t>
            </a:r>
            <a:r>
              <a:rPr lang="en-US" altLang="zh-CN" sz="2500">
                <a:solidFill>
                  <a:srgbClr val="FF0000"/>
                </a:solidFill>
                <a:latin typeface="LucidaSansTypewriter" pitchFamily="49" charset="0"/>
                <a:ea typeface="宋体" panose="02010600030101010101" pitchFamily="2" charset="-122"/>
              </a:rPr>
              <a:t>delete</a:t>
            </a:r>
            <a:r>
              <a:rPr lang="en-US" altLang="zh-CN" sz="2500">
                <a:solidFill>
                  <a:srgbClr val="000000"/>
                </a:solidFill>
                <a:latin typeface="Times New Roman" panose="02020603050405020304" pitchFamily="18" charset="0"/>
                <a:ea typeface="宋体" panose="02010600030101010101" pitchFamily="2" charset="-122"/>
              </a:rPr>
              <a:t> and </a:t>
            </a:r>
            <a:r>
              <a:rPr lang="en-US" altLang="zh-CN" sz="2500">
                <a:solidFill>
                  <a:srgbClr val="FF0000"/>
                </a:solidFill>
                <a:latin typeface="LucidaSansTypewriter" pitchFamily="49" charset="0"/>
                <a:ea typeface="宋体" panose="02010600030101010101" pitchFamily="2" charset="-122"/>
              </a:rPr>
              <a:t>deleteCharAt</a:t>
            </a:r>
            <a:r>
              <a:rPr lang="en-US" altLang="zh-CN" sz="2500">
                <a:solidFill>
                  <a:srgbClr val="000000"/>
                </a:solidFill>
                <a:latin typeface="Times New Roman" panose="02020603050405020304" pitchFamily="18" charset="0"/>
                <a:ea typeface="宋体" panose="02010600030101010101" pitchFamily="2" charset="-122"/>
              </a:rPr>
              <a:t> delete characters at any position in a </a:t>
            </a:r>
            <a:r>
              <a:rPr lang="en-US" altLang="zh-CN" sz="2500">
                <a:solidFill>
                  <a:srgbClr val="000000"/>
                </a:solidFill>
                <a:latin typeface="Lucida Console" panose="020B0609040504020204" pitchFamily="49" charset="0"/>
                <a:ea typeface="宋体" panose="02010600030101010101" pitchFamily="2" charset="-122"/>
              </a:rPr>
              <a:t>StringBuilder</a:t>
            </a:r>
            <a:r>
              <a:rPr lang="en-US" altLang="zh-CN" sz="2500">
                <a:solidFill>
                  <a:srgbClr val="000000"/>
                </a:solidFill>
                <a:latin typeface="Times New Roman" panose="02020603050405020304" pitchFamily="18" charset="0"/>
                <a:ea typeface="宋体" panose="02010600030101010101" pitchFamily="2" charset="-122"/>
              </a:rPr>
              <a:t>.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000000"/>
                </a:solidFill>
                <a:latin typeface="Lucida Console" panose="020B0609040504020204" pitchFamily="49" charset="0"/>
                <a:ea typeface="宋体" panose="02010600030101010101" pitchFamily="2" charset="-122"/>
              </a:rPr>
              <a:t>delete</a:t>
            </a:r>
            <a:r>
              <a:rPr lang="en-US" altLang="zh-CN" sz="2500">
                <a:solidFill>
                  <a:srgbClr val="000000"/>
                </a:solidFill>
                <a:latin typeface="Times New Roman" panose="02020603050405020304" pitchFamily="18" charset="0"/>
                <a:ea typeface="宋体" panose="02010600030101010101" pitchFamily="2" charset="-122"/>
              </a:rPr>
              <a:t> takes two arguments—the starting index and the index one past the end of the characters to delete.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000000"/>
                </a:solidFill>
                <a:latin typeface="Lucida Console" panose="020B0609040504020204" pitchFamily="49" charset="0"/>
                <a:ea typeface="宋体" panose="02010600030101010101" pitchFamily="2" charset="-122"/>
              </a:rPr>
              <a:t>deleteCharAt</a:t>
            </a:r>
            <a:r>
              <a:rPr lang="en-US" altLang="zh-CN" sz="2500">
                <a:solidFill>
                  <a:srgbClr val="000000"/>
                </a:solidFill>
                <a:latin typeface="Times New Roman" panose="02020603050405020304" pitchFamily="18" charset="0"/>
                <a:ea typeface="宋体" panose="02010600030101010101" pitchFamily="2" charset="-122"/>
              </a:rPr>
              <a:t> takes one argument—the index of the character to delete. </a:t>
            </a:r>
          </a:p>
        </p:txBody>
      </p:sp>
      <p:sp>
        <p:nvSpPr>
          <p:cNvPr id="4" name="Footer Placeholder 3">
            <a:extLst>
              <a:ext uri="{FF2B5EF4-FFF2-40B4-BE49-F238E27FC236}">
                <a16:creationId xmlns:a16="http://schemas.microsoft.com/office/drawing/2014/main" id="{2B3087A1-162D-7048-A7C1-1F332E33F7C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h16imageslides_Page_47.png">
            <a:extLst>
              <a:ext uri="{FF2B5EF4-FFF2-40B4-BE49-F238E27FC236}">
                <a16:creationId xmlns:a16="http://schemas.microsoft.com/office/drawing/2014/main" id="{9A08741D-A662-D443-BAE6-244AE8F9C07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D503B18-7385-324D-B55B-5C7491FC02A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h16imageslides_Page_48.png">
            <a:extLst>
              <a:ext uri="{FF2B5EF4-FFF2-40B4-BE49-F238E27FC236}">
                <a16:creationId xmlns:a16="http://schemas.microsoft.com/office/drawing/2014/main" id="{96C72B36-272A-9744-B23C-09FF58DF1EC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EDD3B16-106C-9843-9865-D6942397170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ch16imageslides_Page_49.png">
            <a:extLst>
              <a:ext uri="{FF2B5EF4-FFF2-40B4-BE49-F238E27FC236}">
                <a16:creationId xmlns:a16="http://schemas.microsoft.com/office/drawing/2014/main" id="{DA32F8B3-8BBC-B946-B371-EF380600C5A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483B48D-D3FE-054A-90A3-E7EDBBDBD65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E9A6-F363-BC4A-8DD6-767B327CFEC3}"/>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14.5  </a:t>
            </a:r>
            <a:r>
              <a:rPr lang="en-US" dirty="0">
                <a:solidFill>
                  <a:srgbClr val="3380E6"/>
                </a:solidFill>
                <a:latin typeface="Arial"/>
              </a:rPr>
              <a:t>Class </a:t>
            </a:r>
            <a:r>
              <a:rPr lang="en-US" dirty="0">
                <a:solidFill>
                  <a:srgbClr val="3380E6"/>
                </a:solidFill>
                <a:latin typeface="Lucida Console"/>
              </a:rPr>
              <a:t>Character </a:t>
            </a:r>
          </a:p>
        </p:txBody>
      </p:sp>
      <p:sp>
        <p:nvSpPr>
          <p:cNvPr id="76803" name="Text Placeholder 2">
            <a:extLst>
              <a:ext uri="{FF2B5EF4-FFF2-40B4-BE49-F238E27FC236}">
                <a16:creationId xmlns:a16="http://schemas.microsoft.com/office/drawing/2014/main" id="{B94B5FCD-29E2-5D49-A3A9-59B66953F665}"/>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Eight type-wrapper classes that enable primitive-type values to be treated as objects:</a:t>
            </a:r>
          </a:p>
          <a:p>
            <a:pPr lvl="1" eaLnBrk="1" hangingPunct="1"/>
            <a:r>
              <a:rPr lang="en-US" altLang="zh-CN">
                <a:solidFill>
                  <a:srgbClr val="000000"/>
                </a:solidFill>
                <a:latin typeface="Lucida Console" panose="020B0609040504020204" pitchFamily="49" charset="0"/>
                <a:ea typeface="宋体" panose="02010600030101010101" pitchFamily="2" charset="-122"/>
              </a:rPr>
              <a:t>Boolean</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Double</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Float</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Byte</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Short</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Integer</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000000"/>
                </a:solidFill>
                <a:latin typeface="Lucida Console" panose="020B0609040504020204" pitchFamily="49" charset="0"/>
                <a:ea typeface="宋体" panose="02010600030101010101" pitchFamily="2" charset="-122"/>
              </a:rPr>
              <a:t>Long</a:t>
            </a:r>
            <a:r>
              <a:rPr lang="en-US" altLang="zh-CN">
                <a:solidFill>
                  <a:srgbClr val="000000"/>
                </a:solidFill>
                <a:latin typeface="Times New Roman" panose="02020603050405020304" pitchFamily="18" charset="0"/>
                <a:ea typeface="宋体" panose="02010600030101010101" pitchFamily="2" charset="-122"/>
              </a:rPr>
              <a:t> </a:t>
            </a:r>
          </a:p>
          <a:p>
            <a:pPr eaLnBrk="1" hangingPunct="1"/>
            <a:r>
              <a:rPr lang="en-US" altLang="zh-CN">
                <a:solidFill>
                  <a:srgbClr val="000000"/>
                </a:solidFill>
                <a:latin typeface="Times New Roman" panose="02020603050405020304" pitchFamily="18" charset="0"/>
                <a:ea typeface="宋体" panose="02010600030101010101" pitchFamily="2" charset="-122"/>
              </a:rPr>
              <a:t>Most </a:t>
            </a:r>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methods are </a:t>
            </a:r>
            <a:r>
              <a:rPr lang="en-US" altLang="zh-CN">
                <a:solidFill>
                  <a:srgbClr val="000000"/>
                </a:solidFill>
                <a:latin typeface="Lucida Console" panose="020B0609040504020204" pitchFamily="49" charset="0"/>
                <a:ea typeface="宋体" panose="02010600030101010101" pitchFamily="2" charset="-122"/>
              </a:rPr>
              <a:t>static</a:t>
            </a:r>
            <a:r>
              <a:rPr lang="en-US" altLang="zh-CN">
                <a:solidFill>
                  <a:srgbClr val="000000"/>
                </a:solidFill>
                <a:latin typeface="Times New Roman" panose="02020603050405020304" pitchFamily="18" charset="0"/>
                <a:ea typeface="宋体" panose="02010600030101010101" pitchFamily="2" charset="-122"/>
              </a:rPr>
              <a:t> methods designed for convenience in processing individual </a:t>
            </a:r>
            <a:r>
              <a:rPr lang="en-US" altLang="zh-CN">
                <a:solidFill>
                  <a:srgbClr val="000000"/>
                </a:solidFill>
                <a:latin typeface="Lucida Console" panose="020B0609040504020204" pitchFamily="49" charset="0"/>
                <a:ea typeface="宋体" panose="02010600030101010101" pitchFamily="2" charset="-122"/>
              </a:rPr>
              <a:t>char</a:t>
            </a:r>
            <a:r>
              <a:rPr lang="en-US" altLang="zh-CN">
                <a:solidFill>
                  <a:srgbClr val="000000"/>
                </a:solidFill>
                <a:latin typeface="Times New Roman" panose="02020603050405020304" pitchFamily="18" charset="0"/>
                <a:ea typeface="宋体" panose="02010600030101010101" pitchFamily="2" charset="-122"/>
              </a:rPr>
              <a:t> values. </a:t>
            </a:r>
          </a:p>
        </p:txBody>
      </p:sp>
      <p:sp>
        <p:nvSpPr>
          <p:cNvPr id="4" name="Footer Placeholder 3">
            <a:extLst>
              <a:ext uri="{FF2B5EF4-FFF2-40B4-BE49-F238E27FC236}">
                <a16:creationId xmlns:a16="http://schemas.microsoft.com/office/drawing/2014/main" id="{8289A071-5744-354E-96AC-CC0CBBE153B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7495-8FEA-6945-BA5F-35198FBE181C}"/>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14.5  </a:t>
            </a:r>
            <a:r>
              <a:rPr lang="en-US" dirty="0">
                <a:solidFill>
                  <a:srgbClr val="3380E6"/>
                </a:solidFill>
                <a:latin typeface="Arial"/>
              </a:rPr>
              <a:t>Class </a:t>
            </a:r>
            <a:r>
              <a:rPr lang="en-US" dirty="0">
                <a:solidFill>
                  <a:srgbClr val="3380E6"/>
                </a:solidFill>
                <a:latin typeface="Lucida Console"/>
              </a:rPr>
              <a:t>Character</a:t>
            </a:r>
            <a:r>
              <a:rPr lang="en-US" dirty="0">
                <a:solidFill>
                  <a:srgbClr val="3380E6"/>
                </a:solidFill>
                <a:latin typeface="Arial"/>
              </a:rPr>
              <a:t> (cont.)</a:t>
            </a:r>
          </a:p>
        </p:txBody>
      </p:sp>
      <p:sp>
        <p:nvSpPr>
          <p:cNvPr id="77827" name="Text Placeholder 2">
            <a:extLst>
              <a:ext uri="{FF2B5EF4-FFF2-40B4-BE49-F238E27FC236}">
                <a16:creationId xmlns:a16="http://schemas.microsoft.com/office/drawing/2014/main" id="{0DD30B42-526D-6D42-AE29-C78288D4B7A7}"/>
              </a:ext>
            </a:extLst>
          </p:cNvPr>
          <p:cNvSpPr>
            <a:spLocks noGrp="1"/>
          </p:cNvSpPr>
          <p:nvPr>
            <p:ph type="body" idx="1"/>
          </p:nvPr>
        </p:nvSpPr>
        <p:spPr/>
        <p:txBody>
          <a:bodyPr/>
          <a:lstStyle/>
          <a:p>
            <a:pPr eaLnBrk="1" hangingPunct="1"/>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isDefined</a:t>
            </a:r>
            <a:r>
              <a:rPr lang="en-US" altLang="zh-CN" sz="2500">
                <a:solidFill>
                  <a:srgbClr val="000000"/>
                </a:solidFill>
                <a:latin typeface="Times New Roman" panose="02020603050405020304" pitchFamily="18" charset="0"/>
                <a:ea typeface="宋体" panose="02010600030101010101" pitchFamily="2" charset="-122"/>
              </a:rPr>
              <a:t> determines whether a character is defined in the Unicode character set. </a:t>
            </a:r>
          </a:p>
          <a:p>
            <a:pPr eaLnBrk="1" hangingPunct="1"/>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isDigit</a:t>
            </a:r>
            <a:r>
              <a:rPr lang="en-US" altLang="zh-CN" sz="2500">
                <a:solidFill>
                  <a:srgbClr val="000000"/>
                </a:solidFill>
                <a:latin typeface="Times New Roman" panose="02020603050405020304" pitchFamily="18" charset="0"/>
                <a:ea typeface="宋体" panose="02010600030101010101" pitchFamily="2" charset="-122"/>
              </a:rPr>
              <a:t> determines whether a character is a defined Unicode digit. </a:t>
            </a:r>
          </a:p>
          <a:p>
            <a:pPr eaLnBrk="1" hangingPunct="1"/>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isJavaIdentifierStart</a:t>
            </a:r>
            <a:r>
              <a:rPr lang="en-US" altLang="zh-CN" sz="2500">
                <a:solidFill>
                  <a:srgbClr val="000000"/>
                </a:solidFill>
                <a:latin typeface="Times New Roman" panose="02020603050405020304" pitchFamily="18" charset="0"/>
                <a:ea typeface="宋体" panose="02010600030101010101" pitchFamily="2" charset="-122"/>
              </a:rPr>
              <a:t> determines whether a character can be the first character of an identifier in Java—that is, a letter, an underscore (</a:t>
            </a:r>
            <a:r>
              <a:rPr lang="en-US" altLang="zh-CN" sz="2500">
                <a:solidFill>
                  <a:srgbClr val="000000"/>
                </a:solidFill>
                <a:latin typeface="Lucida Console" panose="020B0609040504020204" pitchFamily="49" charset="0"/>
                <a:ea typeface="宋体" panose="02010600030101010101" pitchFamily="2" charset="-122"/>
              </a:rPr>
              <a:t>_</a:t>
            </a:r>
            <a:r>
              <a:rPr lang="en-US" altLang="zh-CN" sz="2500">
                <a:solidFill>
                  <a:srgbClr val="000000"/>
                </a:solidFill>
                <a:latin typeface="Times New Roman" panose="02020603050405020304" pitchFamily="18" charset="0"/>
                <a:ea typeface="宋体" panose="02010600030101010101" pitchFamily="2" charset="-122"/>
              </a:rPr>
              <a:t>) or a dollar sign (</a:t>
            </a:r>
            <a:r>
              <a:rPr lang="en-US" altLang="zh-CN" sz="2500">
                <a:solidFill>
                  <a:srgbClr val="000000"/>
                </a:solidFill>
                <a:latin typeface="Lucida Console" panose="020B0609040504020204" pitchFamily="49" charset="0"/>
                <a:ea typeface="宋体" panose="02010600030101010101" pitchFamily="2" charset="-122"/>
              </a:rPr>
              <a:t>$</a:t>
            </a:r>
            <a:r>
              <a:rPr lang="en-US" altLang="zh-CN" sz="2500">
                <a:solidFill>
                  <a:srgbClr val="000000"/>
                </a:solidFill>
                <a:latin typeface="Times New Roman" panose="02020603050405020304" pitchFamily="18" charset="0"/>
                <a:ea typeface="宋体" panose="02010600030101010101" pitchFamily="2" charset="-122"/>
              </a:rPr>
              <a:t>). </a:t>
            </a:r>
          </a:p>
          <a:p>
            <a:pPr eaLnBrk="1" hangingPunct="1"/>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isJavaIdentifierPart</a:t>
            </a:r>
            <a:r>
              <a:rPr lang="en-US" altLang="zh-CN" sz="2500">
                <a:solidFill>
                  <a:srgbClr val="000000"/>
                </a:solidFill>
                <a:latin typeface="Times New Roman" panose="02020603050405020304" pitchFamily="18" charset="0"/>
                <a:ea typeface="宋体" panose="02010600030101010101" pitchFamily="2" charset="-122"/>
              </a:rPr>
              <a:t> determine whether a character can be used in an identifier in Java—that is, a digit, a letter, an underscore (</a:t>
            </a:r>
            <a:r>
              <a:rPr lang="en-US" altLang="zh-CN" sz="2500">
                <a:solidFill>
                  <a:srgbClr val="000000"/>
                </a:solidFill>
                <a:latin typeface="Lucida Console" panose="020B0609040504020204" pitchFamily="49" charset="0"/>
                <a:ea typeface="宋体" panose="02010600030101010101" pitchFamily="2" charset="-122"/>
              </a:rPr>
              <a:t>_</a:t>
            </a:r>
            <a:r>
              <a:rPr lang="en-US" altLang="zh-CN" sz="2500">
                <a:solidFill>
                  <a:srgbClr val="000000"/>
                </a:solidFill>
                <a:latin typeface="Times New Roman" panose="02020603050405020304" pitchFamily="18" charset="0"/>
                <a:ea typeface="宋体" panose="02010600030101010101" pitchFamily="2" charset="-122"/>
              </a:rPr>
              <a:t>) or a dollar sign (</a:t>
            </a:r>
            <a:r>
              <a:rPr lang="en-US" altLang="zh-CN" sz="2500">
                <a:solidFill>
                  <a:srgbClr val="000000"/>
                </a:solidFill>
                <a:latin typeface="Lucida Console" panose="020B0609040504020204" pitchFamily="49" charset="0"/>
                <a:ea typeface="宋体" panose="02010600030101010101" pitchFamily="2" charset="-122"/>
              </a:rPr>
              <a:t>$</a:t>
            </a:r>
            <a:r>
              <a:rPr lang="en-US" altLang="zh-CN" sz="2500">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D8DAF8DE-89BA-B74E-B595-F19A16DDD9B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h16imageslides_Page_50.png">
            <a:extLst>
              <a:ext uri="{FF2B5EF4-FFF2-40B4-BE49-F238E27FC236}">
                <a16:creationId xmlns:a16="http://schemas.microsoft.com/office/drawing/2014/main" id="{93F3C9C2-3200-D64E-A4BE-5A7D521BE67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1CB4F84-F619-8E45-8E3B-5135DB9B3E0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16imageslides_Page_51.png">
            <a:extLst>
              <a:ext uri="{FF2B5EF4-FFF2-40B4-BE49-F238E27FC236}">
                <a16:creationId xmlns:a16="http://schemas.microsoft.com/office/drawing/2014/main" id="{4D7FEEAF-6C72-5848-8B88-4B91CE604B3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29D3184-96BD-1645-9D8E-3002D7F984D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h16imageslides_Page_52.png">
            <a:extLst>
              <a:ext uri="{FF2B5EF4-FFF2-40B4-BE49-F238E27FC236}">
                <a16:creationId xmlns:a16="http://schemas.microsoft.com/office/drawing/2014/main" id="{637CEAC7-7396-274C-95A9-A750D5D2871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75640F9-80AD-C641-AB02-798BEA48119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DE2E-834E-D84D-A39C-598180DDD27C}"/>
              </a:ext>
            </a:extLst>
          </p:cNvPr>
          <p:cNvSpPr>
            <a:spLocks noGrp="1"/>
          </p:cNvSpPr>
          <p:nvPr>
            <p:ph type="title"/>
          </p:nvPr>
        </p:nvSpPr>
        <p:spPr/>
        <p:txBody>
          <a:bodyPr/>
          <a:lstStyle/>
          <a:p>
            <a:pPr eaLnBrk="1" fontAlgn="auto" hangingPunct="1">
              <a:spcAft>
                <a:spcPts val="0"/>
              </a:spcAft>
              <a:defRPr/>
            </a:pPr>
            <a:r>
              <a:rPr lang="en-US" dirty="0">
                <a:solidFill>
                  <a:srgbClr val="33B38C"/>
                </a:solidFill>
                <a:latin typeface="Goudy Sans Medium"/>
              </a:rPr>
              <a:t>14.3.1 </a:t>
            </a:r>
            <a:r>
              <a:rPr lang="en-US" dirty="0">
                <a:solidFill>
                  <a:srgbClr val="33B38C"/>
                </a:solidFill>
                <a:latin typeface="Lucida Console"/>
              </a:rPr>
              <a:t>String</a:t>
            </a:r>
            <a:r>
              <a:rPr lang="en-US" dirty="0">
                <a:solidFill>
                  <a:srgbClr val="33B38C"/>
                </a:solidFill>
                <a:latin typeface="Goudy Sans Medium"/>
              </a:rPr>
              <a:t> Constructors</a:t>
            </a:r>
          </a:p>
        </p:txBody>
      </p:sp>
      <p:sp>
        <p:nvSpPr>
          <p:cNvPr id="16387" name="Text Placeholder 2">
            <a:extLst>
              <a:ext uri="{FF2B5EF4-FFF2-40B4-BE49-F238E27FC236}">
                <a16:creationId xmlns:a16="http://schemas.microsoft.com/office/drawing/2014/main" id="{DD02EFD1-D8C7-1046-B5D6-013103632174}"/>
              </a:ext>
            </a:extLst>
          </p:cNvPr>
          <p:cNvSpPr>
            <a:spLocks noGrp="1"/>
          </p:cNvSpPr>
          <p:nvPr>
            <p:ph type="body" idx="1"/>
          </p:nvPr>
        </p:nvSpPr>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four constructors</a:t>
            </a:r>
          </a:p>
          <a:p>
            <a:pPr lvl="1"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No-argument constructor</a:t>
            </a:r>
          </a:p>
          <a:p>
            <a:pPr lvl="1"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One-argument constructor </a:t>
            </a:r>
          </a:p>
          <a:p>
            <a:pPr lvl="2"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A String object</a:t>
            </a:r>
          </a:p>
          <a:p>
            <a:pPr lvl="1"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One-argument constructor </a:t>
            </a:r>
          </a:p>
          <a:p>
            <a:pPr lvl="2"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A char array</a:t>
            </a:r>
          </a:p>
          <a:p>
            <a:pPr lvl="1"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Three-argument constructor</a:t>
            </a:r>
          </a:p>
          <a:p>
            <a:pPr lvl="2"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A char array</a:t>
            </a:r>
          </a:p>
          <a:p>
            <a:pPr lvl="2"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An integer specifies the starting position</a:t>
            </a:r>
          </a:p>
          <a:p>
            <a:pPr lvl="2"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An integer specifies the number of characters to access</a:t>
            </a:r>
          </a:p>
        </p:txBody>
      </p:sp>
      <p:sp>
        <p:nvSpPr>
          <p:cNvPr id="4" name="Footer Placeholder 3">
            <a:extLst>
              <a:ext uri="{FF2B5EF4-FFF2-40B4-BE49-F238E27FC236}">
                <a16:creationId xmlns:a16="http://schemas.microsoft.com/office/drawing/2014/main" id="{668A26BB-2C1E-A34C-AEC0-C7D5C5E4D78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h16imageslides_Page_53.png">
            <a:extLst>
              <a:ext uri="{FF2B5EF4-FFF2-40B4-BE49-F238E27FC236}">
                <a16:creationId xmlns:a16="http://schemas.microsoft.com/office/drawing/2014/main" id="{1C85C513-D78B-0441-BEC3-9A19819A2D8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81D08B0-D450-5A4F-9D56-E8FEC1ED31D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h16imageslides_Page_54.png">
            <a:extLst>
              <a:ext uri="{FF2B5EF4-FFF2-40B4-BE49-F238E27FC236}">
                <a16:creationId xmlns:a16="http://schemas.microsoft.com/office/drawing/2014/main" id="{E361D1A6-0068-BA4D-A595-B733E72B453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2A609A6-43C4-1C4F-B2E9-7A64F265BAD6}"/>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F93E-2B93-764D-A20C-B5E08FA1D87D}"/>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14.5  </a:t>
            </a:r>
            <a:r>
              <a:rPr lang="en-US" dirty="0">
                <a:solidFill>
                  <a:srgbClr val="3380E6"/>
                </a:solidFill>
                <a:latin typeface="Arial"/>
              </a:rPr>
              <a:t>Class </a:t>
            </a:r>
            <a:r>
              <a:rPr lang="en-US" dirty="0">
                <a:solidFill>
                  <a:srgbClr val="3380E6"/>
                </a:solidFill>
                <a:latin typeface="Lucida Console"/>
              </a:rPr>
              <a:t>Character</a:t>
            </a:r>
            <a:r>
              <a:rPr lang="en-US" dirty="0">
                <a:solidFill>
                  <a:srgbClr val="3380E6"/>
                </a:solidFill>
                <a:latin typeface="Arial"/>
              </a:rPr>
              <a:t> (cont.)</a:t>
            </a:r>
          </a:p>
        </p:txBody>
      </p:sp>
      <p:sp>
        <p:nvSpPr>
          <p:cNvPr id="83971" name="Text Placeholder 2">
            <a:extLst>
              <a:ext uri="{FF2B5EF4-FFF2-40B4-BE49-F238E27FC236}">
                <a16:creationId xmlns:a16="http://schemas.microsoft.com/office/drawing/2014/main" id="{B573864C-902E-FA41-BFAC-9C8D66BA7052}"/>
              </a:ext>
            </a:extLst>
          </p:cNvPr>
          <p:cNvSpPr>
            <a:spLocks noGrp="1"/>
          </p:cNvSpPr>
          <p:nvPr>
            <p:ph type="body" idx="1"/>
          </p:nvPr>
        </p:nvSpPr>
        <p:spPr/>
        <p:txBody>
          <a:bodyPr/>
          <a:lstStyle/>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isLetter</a:t>
            </a:r>
            <a:r>
              <a:rPr lang="en-US" altLang="zh-CN" sz="2500">
                <a:solidFill>
                  <a:srgbClr val="000000"/>
                </a:solidFill>
                <a:latin typeface="Times New Roman" panose="02020603050405020304" pitchFamily="18" charset="0"/>
                <a:ea typeface="宋体" panose="02010600030101010101" pitchFamily="2" charset="-122"/>
              </a:rPr>
              <a:t> determines whether a character is a letter.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isLetterOrDigit</a:t>
            </a:r>
            <a:r>
              <a:rPr lang="en-US" altLang="zh-CN" sz="2500">
                <a:solidFill>
                  <a:srgbClr val="000000"/>
                </a:solidFill>
                <a:latin typeface="Times New Roman" panose="02020603050405020304" pitchFamily="18" charset="0"/>
                <a:ea typeface="宋体" panose="02010600030101010101" pitchFamily="2" charset="-122"/>
              </a:rPr>
              <a:t> determines whether a character is a letter or a digit.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isLowerCase</a:t>
            </a:r>
            <a:r>
              <a:rPr lang="en-US" altLang="zh-CN" sz="2500">
                <a:solidFill>
                  <a:srgbClr val="000000"/>
                </a:solidFill>
                <a:latin typeface="Times New Roman" panose="02020603050405020304" pitchFamily="18" charset="0"/>
                <a:ea typeface="宋体" panose="02010600030101010101" pitchFamily="2" charset="-122"/>
              </a:rPr>
              <a:t> determines whether a character is a lowercase letter.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isUpperCase</a:t>
            </a:r>
            <a:r>
              <a:rPr lang="en-US" altLang="zh-CN" sz="2500">
                <a:solidFill>
                  <a:srgbClr val="000000"/>
                </a:solidFill>
                <a:latin typeface="Times New Roman" panose="02020603050405020304" pitchFamily="18" charset="0"/>
                <a:ea typeface="宋体" panose="02010600030101010101" pitchFamily="2" charset="-122"/>
              </a:rPr>
              <a:t> determines whether a character is an uppercase letter.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toUpperCase</a:t>
            </a:r>
            <a:r>
              <a:rPr lang="en-US" altLang="zh-CN" sz="2500">
                <a:solidFill>
                  <a:srgbClr val="000000"/>
                </a:solidFill>
                <a:latin typeface="Times New Roman" panose="02020603050405020304" pitchFamily="18" charset="0"/>
                <a:ea typeface="宋体" panose="02010600030101010101" pitchFamily="2" charset="-122"/>
              </a:rPr>
              <a:t> converts a character to its uppercase equivalent. </a:t>
            </a:r>
          </a:p>
          <a:p>
            <a:pPr eaLnBrk="1" hangingPunct="1">
              <a:lnSpc>
                <a:spcPct val="90000"/>
              </a:lnSpc>
            </a:pPr>
            <a:r>
              <a:rPr lang="en-US" altLang="zh-CN" sz="2500">
                <a:solidFill>
                  <a:srgbClr val="000000"/>
                </a:solidFill>
                <a:latin typeface="Times New Roman" panose="02020603050405020304" pitchFamily="18" charset="0"/>
                <a:ea typeface="宋体" panose="02010600030101010101" pitchFamily="2" charset="-122"/>
              </a:rPr>
              <a:t>Method </a:t>
            </a:r>
            <a:r>
              <a:rPr lang="en-US" altLang="zh-CN" sz="2500">
                <a:solidFill>
                  <a:srgbClr val="FF0000"/>
                </a:solidFill>
                <a:latin typeface="LucidaSansTypewriter" pitchFamily="49" charset="0"/>
                <a:ea typeface="宋体" panose="02010600030101010101" pitchFamily="2" charset="-122"/>
              </a:rPr>
              <a:t>toLowerCase</a:t>
            </a:r>
            <a:r>
              <a:rPr lang="en-US" altLang="zh-CN" sz="2500">
                <a:solidFill>
                  <a:srgbClr val="000000"/>
                </a:solidFill>
                <a:latin typeface="Times New Roman" panose="02020603050405020304" pitchFamily="18" charset="0"/>
                <a:ea typeface="宋体" panose="02010600030101010101" pitchFamily="2" charset="-122"/>
              </a:rPr>
              <a:t> converts a character to its lowercase equivalent. </a:t>
            </a:r>
          </a:p>
        </p:txBody>
      </p:sp>
      <p:sp>
        <p:nvSpPr>
          <p:cNvPr id="4" name="Footer Placeholder 3">
            <a:extLst>
              <a:ext uri="{FF2B5EF4-FFF2-40B4-BE49-F238E27FC236}">
                <a16:creationId xmlns:a16="http://schemas.microsoft.com/office/drawing/2014/main" id="{B20DF0B4-B829-BA4B-861D-1F1DECFB5A7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DB8A-59B5-664C-916D-7A19E624AC21}"/>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14.5  </a:t>
            </a:r>
            <a:r>
              <a:rPr lang="en-US" dirty="0">
                <a:solidFill>
                  <a:srgbClr val="3380E6"/>
                </a:solidFill>
                <a:latin typeface="Arial"/>
              </a:rPr>
              <a:t>Class </a:t>
            </a:r>
            <a:r>
              <a:rPr lang="en-US" dirty="0">
                <a:solidFill>
                  <a:srgbClr val="3380E6"/>
                </a:solidFill>
                <a:latin typeface="Lucida Console"/>
              </a:rPr>
              <a:t>Character</a:t>
            </a:r>
            <a:r>
              <a:rPr lang="en-US" dirty="0">
                <a:solidFill>
                  <a:srgbClr val="3380E6"/>
                </a:solidFill>
                <a:latin typeface="Arial"/>
              </a:rPr>
              <a:t> (cont.)</a:t>
            </a:r>
          </a:p>
        </p:txBody>
      </p:sp>
      <p:sp>
        <p:nvSpPr>
          <p:cNvPr id="84995" name="Text Placeholder 2">
            <a:extLst>
              <a:ext uri="{FF2B5EF4-FFF2-40B4-BE49-F238E27FC236}">
                <a16:creationId xmlns:a16="http://schemas.microsoft.com/office/drawing/2014/main" id="{3CF43BEA-40BE-2448-8BD0-B37634FB044A}"/>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 Console" panose="020B0609040504020204" pitchFamily="49" charset="0"/>
                <a:ea typeface="宋体" panose="02010600030101010101" pitchFamily="2" charset="-122"/>
              </a:rPr>
              <a:t>forDigit</a:t>
            </a:r>
            <a:r>
              <a:rPr lang="en-US" altLang="zh-CN">
                <a:solidFill>
                  <a:srgbClr val="000000"/>
                </a:solidFill>
                <a:latin typeface="Times New Roman" panose="02020603050405020304" pitchFamily="18" charset="0"/>
                <a:ea typeface="宋体" panose="02010600030101010101" pitchFamily="2" charset="-122"/>
              </a:rPr>
              <a:t> converts its first argument into a character in the number system specified by its second argument. </a:t>
            </a:r>
          </a:p>
          <a:p>
            <a:pPr eaLnBrk="1" hangingPunct="1"/>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 Console" panose="020B0609040504020204" pitchFamily="49" charset="0"/>
                <a:ea typeface="宋体" panose="02010600030101010101" pitchFamily="2" charset="-122"/>
              </a:rPr>
              <a:t>digit</a:t>
            </a:r>
            <a:r>
              <a:rPr lang="en-US" altLang="zh-CN">
                <a:solidFill>
                  <a:srgbClr val="000000"/>
                </a:solidFill>
                <a:latin typeface="Times New Roman" panose="02020603050405020304" pitchFamily="18" charset="0"/>
                <a:ea typeface="宋体" panose="02010600030101010101" pitchFamily="2" charset="-122"/>
              </a:rPr>
              <a:t> converts its first argument into an integer in the number system specified by its second argument.</a:t>
            </a:r>
          </a:p>
          <a:p>
            <a:pPr lvl="1" eaLnBrk="1" hangingPunct="1"/>
            <a:r>
              <a:rPr lang="en-US" altLang="zh-CN">
                <a:solidFill>
                  <a:srgbClr val="000000"/>
                </a:solidFill>
                <a:latin typeface="Times New Roman" panose="02020603050405020304" pitchFamily="18" charset="0"/>
                <a:ea typeface="宋体" panose="02010600030101010101" pitchFamily="2" charset="-122"/>
              </a:rPr>
              <a:t>The radix (second argument) must be between 2 and 36, inclusive.</a:t>
            </a:r>
          </a:p>
        </p:txBody>
      </p:sp>
      <p:sp>
        <p:nvSpPr>
          <p:cNvPr id="4" name="Footer Placeholder 3">
            <a:extLst>
              <a:ext uri="{FF2B5EF4-FFF2-40B4-BE49-F238E27FC236}">
                <a16:creationId xmlns:a16="http://schemas.microsoft.com/office/drawing/2014/main" id="{5968E26C-D701-6D40-8301-29F7280CCCD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16imageslides_Page_55.png">
            <a:extLst>
              <a:ext uri="{FF2B5EF4-FFF2-40B4-BE49-F238E27FC236}">
                <a16:creationId xmlns:a16="http://schemas.microsoft.com/office/drawing/2014/main" id="{4BE3ED26-7E29-9C41-853E-B86A9B09870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14405F4-6B03-7B4A-9AF5-6E22EC7B38A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16imageslides_Page_56.png">
            <a:extLst>
              <a:ext uri="{FF2B5EF4-FFF2-40B4-BE49-F238E27FC236}">
                <a16:creationId xmlns:a16="http://schemas.microsoft.com/office/drawing/2014/main" id="{749A1230-505A-2645-9BAC-D60EE763638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BFA9DCE-560D-DF4E-AE08-E61870F7849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16imageslides_Page_57.png">
            <a:extLst>
              <a:ext uri="{FF2B5EF4-FFF2-40B4-BE49-F238E27FC236}">
                <a16:creationId xmlns:a16="http://schemas.microsoft.com/office/drawing/2014/main" id="{C885A67C-D4D8-574A-9E38-CA4C13FF460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55380DC-93BD-0B4D-B48B-E0DAD149A5D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E4E8-6B94-E24C-94FD-9B0E00D4A23D}"/>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14.5  </a:t>
            </a:r>
            <a:r>
              <a:rPr lang="en-US" dirty="0">
                <a:solidFill>
                  <a:srgbClr val="3380E6"/>
                </a:solidFill>
                <a:latin typeface="Arial"/>
              </a:rPr>
              <a:t>Class </a:t>
            </a:r>
            <a:r>
              <a:rPr lang="en-US" dirty="0">
                <a:solidFill>
                  <a:srgbClr val="3380E6"/>
                </a:solidFill>
                <a:latin typeface="Lucida Console"/>
              </a:rPr>
              <a:t>Character</a:t>
            </a:r>
            <a:r>
              <a:rPr lang="en-US" dirty="0">
                <a:solidFill>
                  <a:srgbClr val="3380E6"/>
                </a:solidFill>
                <a:latin typeface="Arial"/>
              </a:rPr>
              <a:t> (cont.)</a:t>
            </a:r>
          </a:p>
        </p:txBody>
      </p:sp>
      <p:sp>
        <p:nvSpPr>
          <p:cNvPr id="89091" name="Text Placeholder 2">
            <a:extLst>
              <a:ext uri="{FF2B5EF4-FFF2-40B4-BE49-F238E27FC236}">
                <a16:creationId xmlns:a16="http://schemas.microsoft.com/office/drawing/2014/main" id="{6FD68962-C254-CF48-9AC5-E473E18B7D16}"/>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Java automatically converts </a:t>
            </a:r>
            <a:r>
              <a:rPr lang="en-US" altLang="zh-CN">
                <a:solidFill>
                  <a:srgbClr val="000000"/>
                </a:solidFill>
                <a:latin typeface="Lucida Console" panose="020B0609040504020204" pitchFamily="49" charset="0"/>
                <a:ea typeface="宋体" panose="02010600030101010101" pitchFamily="2" charset="-122"/>
              </a:rPr>
              <a:t>char</a:t>
            </a:r>
            <a:r>
              <a:rPr lang="en-US" altLang="zh-CN">
                <a:solidFill>
                  <a:srgbClr val="000000"/>
                </a:solidFill>
                <a:latin typeface="Times New Roman" panose="02020603050405020304" pitchFamily="18" charset="0"/>
                <a:ea typeface="宋体" panose="02010600030101010101" pitchFamily="2" charset="-122"/>
              </a:rPr>
              <a:t> literals into </a:t>
            </a:r>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objects when they are assigned to </a:t>
            </a:r>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 variables</a:t>
            </a:r>
          </a:p>
          <a:p>
            <a:pPr lvl="1" eaLnBrk="1" hangingPunct="1"/>
            <a:r>
              <a:rPr lang="en-US" altLang="zh-CN">
                <a:solidFill>
                  <a:srgbClr val="000000"/>
                </a:solidFill>
                <a:latin typeface="Times New Roman" panose="02020603050405020304" pitchFamily="18" charset="0"/>
                <a:ea typeface="宋体" panose="02010600030101010101" pitchFamily="2" charset="-122"/>
              </a:rPr>
              <a:t>Process known as autoboxing.</a:t>
            </a:r>
          </a:p>
          <a:p>
            <a:pPr eaLnBrk="1" hangingPunct="1"/>
            <a:r>
              <a:rPr lang="en-US" altLang="zh-CN">
                <a:solidFill>
                  <a:srgbClr val="000000"/>
                </a:solidFill>
                <a:latin typeface="Times New Roman" panose="02020603050405020304" pitchFamily="18" charset="0"/>
                <a:ea typeface="宋体" panose="02010600030101010101" pitchFamily="2" charset="-122"/>
              </a:rPr>
              <a:t>Method </a:t>
            </a:r>
            <a:r>
              <a:rPr lang="en-US" altLang="zh-CN">
                <a:solidFill>
                  <a:srgbClr val="FF0000"/>
                </a:solidFill>
                <a:latin typeface="Lucida Console" panose="020B0609040504020204" pitchFamily="49" charset="0"/>
                <a:ea typeface="宋体" panose="02010600030101010101" pitchFamily="2" charset="-122"/>
              </a:rPr>
              <a:t>charValue</a:t>
            </a:r>
            <a:r>
              <a:rPr lang="en-US" altLang="zh-CN">
                <a:solidFill>
                  <a:srgbClr val="000000"/>
                </a:solidFill>
                <a:latin typeface="Times New Roman" panose="02020603050405020304" pitchFamily="18" charset="0"/>
                <a:ea typeface="宋体" panose="02010600030101010101" pitchFamily="2" charset="-122"/>
              </a:rPr>
              <a:t> returns the </a:t>
            </a:r>
            <a:r>
              <a:rPr lang="en-US" altLang="zh-CN">
                <a:solidFill>
                  <a:srgbClr val="000000"/>
                </a:solidFill>
                <a:latin typeface="Lucida Console" panose="020B0609040504020204" pitchFamily="49" charset="0"/>
                <a:ea typeface="宋体" panose="02010600030101010101" pitchFamily="2" charset="-122"/>
              </a:rPr>
              <a:t>char</a:t>
            </a:r>
            <a:r>
              <a:rPr lang="en-US" altLang="zh-CN">
                <a:solidFill>
                  <a:srgbClr val="000000"/>
                </a:solidFill>
                <a:latin typeface="Times New Roman" panose="02020603050405020304" pitchFamily="18" charset="0"/>
                <a:ea typeface="宋体" panose="02010600030101010101" pitchFamily="2" charset="-122"/>
              </a:rPr>
              <a:t> value stored in the object. </a:t>
            </a:r>
          </a:p>
          <a:p>
            <a:pPr eaLnBrk="1" hangingPunct="1"/>
            <a:r>
              <a:rPr lang="en-US" altLang="zh-CN">
                <a:solidFill>
                  <a:srgbClr val="000000"/>
                </a:solidFill>
                <a:latin typeface="Times New Roman" panose="02020603050405020304" pitchFamily="18" charset="0"/>
                <a:ea typeface="宋体" panose="02010600030101010101" pitchFamily="2" charset="-122"/>
              </a:rPr>
              <a:t>Method </a:t>
            </a:r>
            <a:r>
              <a:rPr lang="en-US" altLang="zh-CN">
                <a:solidFill>
                  <a:srgbClr val="FF0000"/>
                </a:solidFill>
                <a:latin typeface="Lucida Console" panose="020B0609040504020204" pitchFamily="49" charset="0"/>
                <a:ea typeface="宋体" panose="02010600030101010101" pitchFamily="2" charset="-122"/>
              </a:rPr>
              <a:t>toString</a:t>
            </a:r>
            <a:r>
              <a:rPr lang="en-US" altLang="zh-CN">
                <a:solidFill>
                  <a:srgbClr val="000000"/>
                </a:solidFill>
                <a:latin typeface="Times New Roman" panose="02020603050405020304" pitchFamily="18" charset="0"/>
                <a:ea typeface="宋体" panose="02010600030101010101" pitchFamily="2" charset="-122"/>
              </a:rPr>
              <a:t> returns the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representation of the </a:t>
            </a:r>
            <a:r>
              <a:rPr lang="en-US" altLang="zh-CN">
                <a:solidFill>
                  <a:srgbClr val="000000"/>
                </a:solidFill>
                <a:latin typeface="Lucida Console" panose="020B0609040504020204" pitchFamily="49" charset="0"/>
                <a:ea typeface="宋体" panose="02010600030101010101" pitchFamily="2" charset="-122"/>
              </a:rPr>
              <a:t>char</a:t>
            </a:r>
            <a:r>
              <a:rPr lang="en-US" altLang="zh-CN">
                <a:solidFill>
                  <a:srgbClr val="000000"/>
                </a:solidFill>
                <a:latin typeface="Times New Roman" panose="02020603050405020304" pitchFamily="18" charset="0"/>
                <a:ea typeface="宋体" panose="02010600030101010101" pitchFamily="2" charset="-122"/>
              </a:rPr>
              <a:t> value stored in the object. </a:t>
            </a:r>
          </a:p>
          <a:p>
            <a:pPr eaLnBrk="1" hangingPunct="1"/>
            <a:r>
              <a:rPr lang="en-US" altLang="zh-CN">
                <a:solidFill>
                  <a:srgbClr val="000000"/>
                </a:solidFill>
                <a:latin typeface="Times New Roman" panose="02020603050405020304" pitchFamily="18" charset="0"/>
                <a:ea typeface="宋体" panose="02010600030101010101" pitchFamily="2" charset="-122"/>
              </a:rPr>
              <a:t>Method </a:t>
            </a:r>
            <a:r>
              <a:rPr lang="en-US" altLang="zh-CN">
                <a:solidFill>
                  <a:srgbClr val="000000"/>
                </a:solidFill>
                <a:latin typeface="Lucida Console" panose="020B0609040504020204" pitchFamily="49" charset="0"/>
                <a:ea typeface="宋体" panose="02010600030101010101" pitchFamily="2" charset="-122"/>
              </a:rPr>
              <a:t>equals</a:t>
            </a:r>
            <a:r>
              <a:rPr lang="en-US" altLang="zh-CN">
                <a:solidFill>
                  <a:srgbClr val="000000"/>
                </a:solidFill>
                <a:latin typeface="Times New Roman" panose="02020603050405020304" pitchFamily="18" charset="0"/>
                <a:ea typeface="宋体" panose="02010600030101010101" pitchFamily="2" charset="-122"/>
              </a:rPr>
              <a:t> determines if two </a:t>
            </a:r>
            <a:r>
              <a:rPr lang="en-US" altLang="zh-CN">
                <a:solidFill>
                  <a:srgbClr val="000000"/>
                </a:solidFill>
                <a:latin typeface="Lucida Console" panose="020B0609040504020204" pitchFamily="49" charset="0"/>
                <a:ea typeface="宋体" panose="02010600030101010101" pitchFamily="2" charset="-122"/>
              </a:rPr>
              <a:t>Character</a:t>
            </a:r>
            <a:r>
              <a:rPr lang="en-US" altLang="zh-CN">
                <a:solidFill>
                  <a:srgbClr val="000000"/>
                </a:solidFill>
                <a:latin typeface="Times New Roman" panose="02020603050405020304" pitchFamily="18" charset="0"/>
                <a:ea typeface="宋体" panose="02010600030101010101" pitchFamily="2" charset="-122"/>
              </a:rPr>
              <a:t>s have the same contents.</a:t>
            </a:r>
          </a:p>
        </p:txBody>
      </p:sp>
      <p:sp>
        <p:nvSpPr>
          <p:cNvPr id="4" name="Footer Placeholder 3">
            <a:extLst>
              <a:ext uri="{FF2B5EF4-FFF2-40B4-BE49-F238E27FC236}">
                <a16:creationId xmlns:a16="http://schemas.microsoft.com/office/drawing/2014/main" id="{65DA5B8A-02F1-0C42-80F4-FDF7E0A628FC}"/>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h16imageslides_Page_58.png">
            <a:extLst>
              <a:ext uri="{FF2B5EF4-FFF2-40B4-BE49-F238E27FC236}">
                <a16:creationId xmlns:a16="http://schemas.microsoft.com/office/drawing/2014/main" id="{3FF9D31E-D0F0-E44F-99E1-4D88C3C6355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69A77A4-8660-BD43-A677-9035EB19338A}"/>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5450-A5AA-924D-8B0C-CF314529E3AA}"/>
              </a:ext>
            </a:extLst>
          </p:cNvPr>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14.6  </a:t>
            </a:r>
            <a:r>
              <a:rPr lang="en-US" dirty="0">
                <a:solidFill>
                  <a:srgbClr val="3380E6"/>
                </a:solidFill>
                <a:latin typeface="Arial"/>
              </a:rPr>
              <a:t>Tokenizing </a:t>
            </a:r>
            <a:r>
              <a:rPr lang="en-US" dirty="0">
                <a:solidFill>
                  <a:srgbClr val="3380E6"/>
                </a:solidFill>
                <a:latin typeface="Lucida Console"/>
              </a:rPr>
              <a:t>String</a:t>
            </a:r>
            <a:r>
              <a:rPr lang="en-US" dirty="0">
                <a:solidFill>
                  <a:srgbClr val="3380E6"/>
                </a:solidFill>
                <a:latin typeface="Arial"/>
              </a:rPr>
              <a:t>s</a:t>
            </a:r>
          </a:p>
        </p:txBody>
      </p:sp>
      <p:sp>
        <p:nvSpPr>
          <p:cNvPr id="91139" name="Text Placeholder 2">
            <a:extLst>
              <a:ext uri="{FF2B5EF4-FFF2-40B4-BE49-F238E27FC236}">
                <a16:creationId xmlns:a16="http://schemas.microsoft.com/office/drawing/2014/main" id="{6835DE12-FCAB-3240-8F32-26C2DAAFA858}"/>
              </a:ext>
            </a:extLst>
          </p:cNvPr>
          <p:cNvSpPr>
            <a:spLocks noGrp="1"/>
          </p:cNvSpPr>
          <p:nvPr>
            <p:ph type="body" idx="1"/>
          </p:nvPr>
        </p:nvSpPr>
        <p:spPr/>
        <p:txBody>
          <a:bodyPr/>
          <a:lstStyle/>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When you read a sentence, your mind breaks it into </a:t>
            </a:r>
            <a:r>
              <a:rPr lang="en-US" altLang="zh-CN">
                <a:solidFill>
                  <a:srgbClr val="0000FF"/>
                </a:solidFill>
                <a:latin typeface="Times New Roman" panose="02020603050405020304" pitchFamily="18" charset="0"/>
                <a:ea typeface="宋体" panose="02010600030101010101" pitchFamily="2" charset="-122"/>
              </a:rPr>
              <a:t>tokens(</a:t>
            </a:r>
            <a:r>
              <a:rPr lang="zh-CN" altLang="en-US">
                <a:solidFill>
                  <a:srgbClr val="0000FF"/>
                </a:solidFill>
                <a:latin typeface="Times New Roman" panose="02020603050405020304" pitchFamily="18" charset="0"/>
                <a:ea typeface="宋体" panose="02010600030101010101" pitchFamily="2" charset="-122"/>
              </a:rPr>
              <a:t>分组</a:t>
            </a:r>
            <a:r>
              <a:rPr lang="en-US" altLang="zh-CN">
                <a:solidFill>
                  <a:srgbClr val="0000FF"/>
                </a:solidFill>
                <a:latin typeface="Times New Roman" panose="02020603050405020304" pitchFamily="18"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—individual words and punctuation marks that convey meaning. </a:t>
            </a:r>
          </a:p>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Compilers also perform tokenization. </a:t>
            </a:r>
          </a:p>
          <a:p>
            <a:pPr eaLnBrk="1" hangingPunct="1">
              <a:lnSpc>
                <a:spcPct val="90000"/>
              </a:lnSpc>
            </a:pP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SansTypewriter" pitchFamily="49" charset="0"/>
                <a:ea typeface="宋体" panose="02010600030101010101" pitchFamily="2" charset="-122"/>
              </a:rPr>
              <a:t>split</a:t>
            </a:r>
            <a:r>
              <a:rPr lang="en-US" altLang="zh-CN">
                <a:solidFill>
                  <a:srgbClr val="000000"/>
                </a:solidFill>
                <a:latin typeface="Times New Roman" panose="02020603050405020304" pitchFamily="18" charset="0"/>
                <a:ea typeface="宋体" panose="02010600030101010101" pitchFamily="2" charset="-122"/>
              </a:rPr>
              <a:t> breaks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into its component tokens and returns an array of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a:t>
            </a:r>
          </a:p>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Tokens are separated by </a:t>
            </a:r>
            <a:r>
              <a:rPr lang="en-US" altLang="zh-CN">
                <a:solidFill>
                  <a:srgbClr val="FF0000"/>
                </a:solidFill>
                <a:latin typeface="Times New Roman" panose="02020603050405020304" pitchFamily="18" charset="0"/>
                <a:ea typeface="宋体" panose="02010600030101010101" pitchFamily="2" charset="-122"/>
              </a:rPr>
              <a:t>delimiters(</a:t>
            </a:r>
            <a:r>
              <a:rPr lang="zh-CN" altLang="en-US">
                <a:solidFill>
                  <a:srgbClr val="FF0000"/>
                </a:solidFill>
                <a:latin typeface="Times New Roman" panose="02020603050405020304" pitchFamily="18" charset="0"/>
                <a:ea typeface="宋体" panose="02010600030101010101" pitchFamily="2" charset="-122"/>
              </a:rPr>
              <a:t>定界符</a:t>
            </a:r>
            <a:r>
              <a:rPr lang="en-US" altLang="zh-CN">
                <a:solidFill>
                  <a:srgbClr val="FF0000"/>
                </a:solidFill>
                <a:latin typeface="Times New Roman" panose="02020603050405020304" pitchFamily="18" charset="0"/>
                <a:ea typeface="宋体" panose="02010600030101010101" pitchFamily="2" charset="-122"/>
              </a:rPr>
              <a:t>)</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Typically </a:t>
            </a:r>
            <a:r>
              <a:rPr lang="en-US" altLang="zh-CN">
                <a:solidFill>
                  <a:srgbClr val="FF0000"/>
                </a:solidFill>
                <a:latin typeface="Times New Roman" panose="02020603050405020304" pitchFamily="18" charset="0"/>
                <a:ea typeface="宋体" panose="02010600030101010101" pitchFamily="2" charset="-122"/>
              </a:rPr>
              <a:t>white-space</a:t>
            </a:r>
            <a:r>
              <a:rPr lang="en-US" altLang="zh-CN">
                <a:solidFill>
                  <a:srgbClr val="000000"/>
                </a:solidFill>
                <a:latin typeface="Times New Roman" panose="02020603050405020304" pitchFamily="18" charset="0"/>
                <a:ea typeface="宋体" panose="02010600030101010101" pitchFamily="2" charset="-122"/>
              </a:rPr>
              <a:t> characters such as space, tab, newline and carriage return. </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Other characters can also be used as delimiters to separate tokens. </a:t>
            </a:r>
          </a:p>
        </p:txBody>
      </p:sp>
      <p:sp>
        <p:nvSpPr>
          <p:cNvPr id="4" name="Footer Placeholder 3">
            <a:extLst>
              <a:ext uri="{FF2B5EF4-FFF2-40B4-BE49-F238E27FC236}">
                <a16:creationId xmlns:a16="http://schemas.microsoft.com/office/drawing/2014/main" id="{DAC5EEEF-9314-D945-85FE-8915F18AB8A4}"/>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h16imageslides_Page_07.png">
            <a:extLst>
              <a:ext uri="{FF2B5EF4-FFF2-40B4-BE49-F238E27FC236}">
                <a16:creationId xmlns:a16="http://schemas.microsoft.com/office/drawing/2014/main" id="{3114DCE6-9702-D740-8DCC-7FF21110103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79B48C6-E11D-0743-AD7B-57D8327EBEF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16imageslides_Page_59.png">
            <a:extLst>
              <a:ext uri="{FF2B5EF4-FFF2-40B4-BE49-F238E27FC236}">
                <a16:creationId xmlns:a16="http://schemas.microsoft.com/office/drawing/2014/main" id="{D27B4682-755C-8442-9386-2B5F5DF2C93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55385AA-CE11-7442-93BA-429A87416CB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h16imageslides_Page_60.png">
            <a:extLst>
              <a:ext uri="{FF2B5EF4-FFF2-40B4-BE49-F238E27FC236}">
                <a16:creationId xmlns:a16="http://schemas.microsoft.com/office/drawing/2014/main" id="{E61B2586-6C53-E840-B5B9-4A382D66A12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DF80F83-D3AE-C94C-B8B9-EDEBB562E2F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134A-E71D-5042-8441-72640AF46793}"/>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p>
        </p:txBody>
      </p:sp>
      <p:sp>
        <p:nvSpPr>
          <p:cNvPr id="94211" name="Text Placeholder 2">
            <a:extLst>
              <a:ext uri="{FF2B5EF4-FFF2-40B4-BE49-F238E27FC236}">
                <a16:creationId xmlns:a16="http://schemas.microsoft.com/office/drawing/2014/main" id="{93FF3557-00FE-6749-982F-AD93641F7973}"/>
              </a:ext>
            </a:extLst>
          </p:cNvPr>
          <p:cNvSpPr>
            <a:spLocks noGrp="1"/>
          </p:cNvSpPr>
          <p:nvPr>
            <p:ph type="body" idx="1"/>
          </p:nvPr>
        </p:nvSpPr>
        <p:spPr/>
        <p:txBody>
          <a:bodyPr/>
          <a:lstStyle/>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A </a:t>
            </a:r>
            <a:r>
              <a:rPr lang="en-US" altLang="zh-CN">
                <a:solidFill>
                  <a:srgbClr val="FF0000"/>
                </a:solidFill>
                <a:latin typeface="Times New Roman" panose="02020603050405020304" pitchFamily="18" charset="0"/>
                <a:ea typeface="宋体" panose="02010600030101010101" pitchFamily="2" charset="-122"/>
              </a:rPr>
              <a:t>regular expression </a:t>
            </a:r>
            <a:r>
              <a:rPr lang="en-US" altLang="zh-CN">
                <a:solidFill>
                  <a:srgbClr val="000000"/>
                </a:solidFill>
                <a:latin typeface="Times New Roman" panose="02020603050405020304" pitchFamily="18" charset="0"/>
                <a:ea typeface="宋体" panose="02010600030101010101" pitchFamily="2" charset="-122"/>
              </a:rPr>
              <a:t>is a specially formatted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that describes a search pattern for matching characters in other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s. </a:t>
            </a:r>
          </a:p>
          <a:p>
            <a:pPr eaLnBrk="1" hangingPunct="1">
              <a:lnSpc>
                <a:spcPct val="90000"/>
              </a:lnSpc>
            </a:pPr>
            <a:r>
              <a:rPr lang="en-US" altLang="zh-CN">
                <a:solidFill>
                  <a:srgbClr val="00B0F0"/>
                </a:solidFill>
                <a:latin typeface="Times New Roman" panose="02020603050405020304" pitchFamily="18" charset="0"/>
                <a:ea typeface="宋体" panose="02010600030101010101" pitchFamily="2" charset="-122"/>
              </a:rPr>
              <a:t>Useful for validating input and ensuring that data is in a particular format. </a:t>
            </a:r>
          </a:p>
          <a:p>
            <a:pPr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One application of regular expressions is to facilitate the construction of a compiler. </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Often, a large and complex regular expression is used to validate the syntax of a program. </a:t>
            </a:r>
          </a:p>
          <a:p>
            <a:pPr lvl="1" eaLnBrk="1" hangingPunct="1">
              <a:lnSpc>
                <a:spcPct val="90000"/>
              </a:lnSpc>
            </a:pPr>
            <a:r>
              <a:rPr lang="en-US" altLang="zh-CN">
                <a:solidFill>
                  <a:srgbClr val="000000"/>
                </a:solidFill>
                <a:latin typeface="Times New Roman" panose="02020603050405020304" pitchFamily="18" charset="0"/>
                <a:ea typeface="宋体" panose="02010600030101010101" pitchFamily="2" charset="-122"/>
              </a:rPr>
              <a:t>If the program code does not match the regular expression, the compiler knows that there is a syntax error within the code.</a:t>
            </a:r>
          </a:p>
        </p:txBody>
      </p:sp>
      <p:sp>
        <p:nvSpPr>
          <p:cNvPr id="4" name="Footer Placeholder 3">
            <a:extLst>
              <a:ext uri="{FF2B5EF4-FFF2-40B4-BE49-F238E27FC236}">
                <a16:creationId xmlns:a16="http://schemas.microsoft.com/office/drawing/2014/main" id="{EBC9EABF-207C-AC4F-8852-D71075CF2F5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BDAAB-28A8-5C46-A0EC-D2087DAB0057}"/>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95235" name="Text Placeholder 2">
            <a:extLst>
              <a:ext uri="{FF2B5EF4-FFF2-40B4-BE49-F238E27FC236}">
                <a16:creationId xmlns:a16="http://schemas.microsoft.com/office/drawing/2014/main" id="{EEE95147-1A7A-7740-A2B9-18AF52B93FE2}"/>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SansTypewriter" pitchFamily="49" charset="0"/>
                <a:ea typeface="宋体" panose="02010600030101010101" pitchFamily="2" charset="-122"/>
              </a:rPr>
              <a:t>matches</a:t>
            </a:r>
            <a:r>
              <a:rPr lang="en-US" altLang="zh-CN">
                <a:solidFill>
                  <a:srgbClr val="000000"/>
                </a:solidFill>
                <a:latin typeface="Times New Roman" panose="02020603050405020304" pitchFamily="18" charset="0"/>
                <a:ea typeface="宋体" panose="02010600030101010101" pitchFamily="2" charset="-122"/>
              </a:rPr>
              <a:t> receives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that specifies the regular expression and matches the contents of the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object on which it’s called to the regular expression. </a:t>
            </a:r>
          </a:p>
          <a:p>
            <a:pPr lvl="1" eaLnBrk="1" hangingPunct="1"/>
            <a:r>
              <a:rPr lang="en-US" altLang="zh-CN">
                <a:solidFill>
                  <a:srgbClr val="000000"/>
                </a:solidFill>
                <a:latin typeface="Times New Roman" panose="02020603050405020304" pitchFamily="18" charset="0"/>
                <a:ea typeface="宋体" panose="02010600030101010101" pitchFamily="2" charset="-122"/>
              </a:rPr>
              <a:t>The method returns a </a:t>
            </a:r>
            <a:r>
              <a:rPr lang="en-US" altLang="zh-CN">
                <a:solidFill>
                  <a:srgbClr val="000000"/>
                </a:solidFill>
                <a:latin typeface="Lucida Console" panose="020B0609040504020204" pitchFamily="49" charset="0"/>
                <a:ea typeface="宋体" panose="02010600030101010101" pitchFamily="2" charset="-122"/>
              </a:rPr>
              <a:t>boolean</a:t>
            </a:r>
            <a:r>
              <a:rPr lang="en-US" altLang="zh-CN">
                <a:solidFill>
                  <a:srgbClr val="000000"/>
                </a:solidFill>
                <a:latin typeface="Times New Roman" panose="02020603050405020304" pitchFamily="18" charset="0"/>
                <a:ea typeface="宋体" panose="02010600030101010101" pitchFamily="2" charset="-122"/>
              </a:rPr>
              <a:t> indicating whether the match succeeded. </a:t>
            </a:r>
          </a:p>
          <a:p>
            <a:pPr eaLnBrk="1" hangingPunct="1"/>
            <a:r>
              <a:rPr lang="en-US" altLang="zh-CN">
                <a:solidFill>
                  <a:srgbClr val="000000"/>
                </a:solidFill>
                <a:latin typeface="Times New Roman" panose="02020603050405020304" pitchFamily="18" charset="0"/>
                <a:ea typeface="宋体" panose="02010600030101010101" pitchFamily="2" charset="-122"/>
              </a:rPr>
              <a:t>A regular expression consists of literal characters and special symbols. </a:t>
            </a:r>
          </a:p>
        </p:txBody>
      </p:sp>
      <p:sp>
        <p:nvSpPr>
          <p:cNvPr id="4" name="Footer Placeholder 3">
            <a:extLst>
              <a:ext uri="{FF2B5EF4-FFF2-40B4-BE49-F238E27FC236}">
                <a16:creationId xmlns:a16="http://schemas.microsoft.com/office/drawing/2014/main" id="{A45299B4-CEC6-0E45-ACB8-DD79DB8D7911}"/>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B7C6-1BE4-9C42-B278-30F0D1F89546}"/>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96259" name="Text Placeholder 2">
            <a:extLst>
              <a:ext uri="{FF2B5EF4-FFF2-40B4-BE49-F238E27FC236}">
                <a16:creationId xmlns:a16="http://schemas.microsoft.com/office/drawing/2014/main" id="{A2BC2C61-5260-6E4F-9ABB-12DF3C034BA8}"/>
              </a:ext>
            </a:extLst>
          </p:cNvPr>
          <p:cNvSpPr>
            <a:spLocks noGrp="1"/>
          </p:cNvSpPr>
          <p:nvPr>
            <p:ph type="body" idx="1"/>
          </p:nvPr>
        </p:nvSpPr>
        <p:spPr/>
        <p:txBody>
          <a:bodyPr/>
          <a:lstStyle/>
          <a:p>
            <a:pPr eaLnBrk="1" hangingPunct="1"/>
            <a:r>
              <a:rPr lang="en-US" altLang="zh-CN" sz="2500">
                <a:solidFill>
                  <a:srgbClr val="000000"/>
                </a:solidFill>
                <a:latin typeface="Times New Roman" panose="02020603050405020304" pitchFamily="18" charset="0"/>
                <a:ea typeface="宋体" panose="02010600030101010101" pitchFamily="2" charset="-122"/>
              </a:rPr>
              <a:t>To match a set of characters that does not have a predefined character class, use square brackets, </a:t>
            </a:r>
            <a:r>
              <a:rPr lang="en-US" altLang="zh-CN" sz="2500">
                <a:solidFill>
                  <a:srgbClr val="FF0000"/>
                </a:solidFill>
                <a:latin typeface="Lucida Console" panose="020B0609040504020204" pitchFamily="49" charset="0"/>
                <a:ea typeface="宋体" panose="02010600030101010101" pitchFamily="2" charset="-122"/>
              </a:rPr>
              <a:t>[]</a:t>
            </a:r>
            <a:r>
              <a:rPr lang="en-US" altLang="zh-CN" sz="2500">
                <a:solidFill>
                  <a:srgbClr val="000000"/>
                </a:solidFill>
                <a:latin typeface="Times New Roman" panose="02020603050405020304" pitchFamily="18" charset="0"/>
                <a:ea typeface="宋体" panose="02010600030101010101" pitchFamily="2" charset="-122"/>
              </a:rPr>
              <a:t>. </a:t>
            </a:r>
          </a:p>
          <a:p>
            <a:pPr lvl="1" eaLnBrk="1" hangingPunct="1"/>
            <a:r>
              <a:rPr lang="en-US" altLang="zh-CN" sz="2100">
                <a:solidFill>
                  <a:srgbClr val="000000"/>
                </a:solidFill>
                <a:latin typeface="Times New Roman" panose="02020603050405020304" pitchFamily="18" charset="0"/>
                <a:ea typeface="宋体" panose="02010600030101010101" pitchFamily="2" charset="-122"/>
              </a:rPr>
              <a:t>The pattern </a:t>
            </a:r>
            <a:r>
              <a:rPr lang="en-US" altLang="zh-CN" sz="2100">
                <a:solidFill>
                  <a:srgbClr val="000000"/>
                </a:solidFill>
                <a:latin typeface="Lucida Console" panose="020B0609040504020204" pitchFamily="49" charset="0"/>
                <a:ea typeface="宋体" panose="02010600030101010101" pitchFamily="2" charset="-122"/>
              </a:rPr>
              <a:t>"[aeiou]"</a:t>
            </a:r>
            <a:r>
              <a:rPr lang="en-US" altLang="zh-CN" sz="2100">
                <a:solidFill>
                  <a:srgbClr val="000000"/>
                </a:solidFill>
                <a:latin typeface="Times New Roman" panose="02020603050405020304" pitchFamily="18" charset="0"/>
                <a:ea typeface="宋体" panose="02010600030101010101" pitchFamily="2" charset="-122"/>
              </a:rPr>
              <a:t> matches a single character that’s a vowel. </a:t>
            </a:r>
          </a:p>
          <a:p>
            <a:pPr eaLnBrk="1" hangingPunct="1"/>
            <a:r>
              <a:rPr lang="en-US" altLang="zh-CN" sz="2500">
                <a:solidFill>
                  <a:srgbClr val="000000"/>
                </a:solidFill>
                <a:latin typeface="Times New Roman" panose="02020603050405020304" pitchFamily="18" charset="0"/>
                <a:ea typeface="宋体" panose="02010600030101010101" pitchFamily="2" charset="-122"/>
              </a:rPr>
              <a:t>Character ranges are represented by placing a dash (</a:t>
            </a:r>
            <a:r>
              <a:rPr lang="en-US" altLang="zh-CN" sz="2500">
                <a:solidFill>
                  <a:srgbClr val="FF0000"/>
                </a:solidFill>
                <a:latin typeface="Lucida Console" panose="020B0609040504020204" pitchFamily="49" charset="0"/>
                <a:ea typeface="宋体" panose="02010600030101010101" pitchFamily="2" charset="-122"/>
              </a:rPr>
              <a:t>-</a:t>
            </a:r>
            <a:r>
              <a:rPr lang="en-US" altLang="zh-CN" sz="2500">
                <a:solidFill>
                  <a:srgbClr val="000000"/>
                </a:solidFill>
                <a:latin typeface="Times New Roman" panose="02020603050405020304" pitchFamily="18" charset="0"/>
                <a:ea typeface="宋体" panose="02010600030101010101" pitchFamily="2" charset="-122"/>
              </a:rPr>
              <a:t>) between two characters. </a:t>
            </a:r>
          </a:p>
          <a:p>
            <a:pPr lvl="1" eaLnBrk="1" hangingPunct="1"/>
            <a:r>
              <a:rPr lang="en-US" altLang="zh-CN" sz="2100">
                <a:solidFill>
                  <a:srgbClr val="000000"/>
                </a:solidFill>
                <a:latin typeface="Lucida Console" panose="020B0609040504020204" pitchFamily="49" charset="0"/>
                <a:ea typeface="宋体" panose="02010600030101010101" pitchFamily="2" charset="-122"/>
              </a:rPr>
              <a:t>"[A-Z]"</a:t>
            </a:r>
            <a:r>
              <a:rPr lang="en-US" altLang="zh-CN" sz="2100">
                <a:solidFill>
                  <a:srgbClr val="000000"/>
                </a:solidFill>
                <a:latin typeface="Times New Roman" panose="02020603050405020304" pitchFamily="18" charset="0"/>
                <a:ea typeface="宋体" panose="02010600030101010101" pitchFamily="2" charset="-122"/>
              </a:rPr>
              <a:t> matches a single uppercase letter. </a:t>
            </a:r>
          </a:p>
          <a:p>
            <a:pPr eaLnBrk="1" hangingPunct="1"/>
            <a:r>
              <a:rPr lang="en-US" altLang="zh-CN" sz="2500">
                <a:solidFill>
                  <a:srgbClr val="000000"/>
                </a:solidFill>
                <a:latin typeface="Times New Roman" panose="02020603050405020304" pitchFamily="18" charset="0"/>
                <a:ea typeface="宋体" panose="02010600030101010101" pitchFamily="2" charset="-122"/>
              </a:rPr>
              <a:t>If the first character in the brackets is </a:t>
            </a:r>
            <a:r>
              <a:rPr lang="en-US" altLang="zh-CN" sz="2500">
                <a:solidFill>
                  <a:srgbClr val="000000"/>
                </a:solidFill>
                <a:latin typeface="Lucida Console" panose="020B0609040504020204" pitchFamily="49" charset="0"/>
                <a:ea typeface="宋体" panose="02010600030101010101" pitchFamily="2" charset="-122"/>
              </a:rPr>
              <a:t>"</a:t>
            </a:r>
            <a:r>
              <a:rPr lang="en-US" altLang="zh-CN" sz="2500">
                <a:solidFill>
                  <a:srgbClr val="FF0000"/>
                </a:solidFill>
                <a:latin typeface="Lucida Console" panose="020B0609040504020204" pitchFamily="49" charset="0"/>
                <a:ea typeface="宋体" panose="02010600030101010101" pitchFamily="2" charset="-122"/>
              </a:rPr>
              <a:t>^</a:t>
            </a:r>
            <a:r>
              <a:rPr lang="en-US" altLang="zh-CN" sz="2500">
                <a:solidFill>
                  <a:srgbClr val="000000"/>
                </a:solidFill>
                <a:latin typeface="Lucida Console" panose="020B0609040504020204" pitchFamily="49" charset="0"/>
                <a:ea typeface="宋体" panose="02010600030101010101" pitchFamily="2" charset="-122"/>
              </a:rPr>
              <a:t>"</a:t>
            </a:r>
            <a:r>
              <a:rPr lang="en-US" altLang="zh-CN" sz="2500">
                <a:solidFill>
                  <a:srgbClr val="000000"/>
                </a:solidFill>
                <a:latin typeface="Times New Roman" panose="02020603050405020304" pitchFamily="18" charset="0"/>
                <a:ea typeface="宋体" panose="02010600030101010101" pitchFamily="2" charset="-122"/>
              </a:rPr>
              <a:t>, the expression accepts any character other than those indicated. </a:t>
            </a:r>
          </a:p>
          <a:p>
            <a:pPr lvl="1" eaLnBrk="1" hangingPunct="1"/>
            <a:r>
              <a:rPr lang="en-US" altLang="zh-CN" sz="2100">
                <a:solidFill>
                  <a:srgbClr val="000000"/>
                </a:solidFill>
                <a:latin typeface="Lucida Console" panose="020B0609040504020204" pitchFamily="49" charset="0"/>
                <a:ea typeface="宋体" panose="02010600030101010101" pitchFamily="2" charset="-122"/>
              </a:rPr>
              <a:t>"[^Z]"</a:t>
            </a:r>
            <a:r>
              <a:rPr lang="en-US" altLang="zh-CN" sz="2100">
                <a:solidFill>
                  <a:srgbClr val="000000"/>
                </a:solidFill>
                <a:latin typeface="Times New Roman" panose="02020603050405020304" pitchFamily="18" charset="0"/>
                <a:ea typeface="宋体" panose="02010600030101010101" pitchFamily="2" charset="-122"/>
              </a:rPr>
              <a:t> is not the same as </a:t>
            </a:r>
            <a:r>
              <a:rPr lang="en-US" altLang="zh-CN" sz="2100">
                <a:solidFill>
                  <a:srgbClr val="000000"/>
                </a:solidFill>
                <a:latin typeface="Lucida Console" panose="020B0609040504020204" pitchFamily="49" charset="0"/>
                <a:ea typeface="宋体" panose="02010600030101010101" pitchFamily="2" charset="-122"/>
              </a:rPr>
              <a:t>"[A-Y]"</a:t>
            </a:r>
            <a:r>
              <a:rPr lang="en-US" altLang="zh-CN" sz="2100">
                <a:solidFill>
                  <a:srgbClr val="000000"/>
                </a:solidFill>
                <a:latin typeface="Times New Roman" panose="02020603050405020304" pitchFamily="18" charset="0"/>
                <a:ea typeface="宋体" panose="02010600030101010101" pitchFamily="2" charset="-122"/>
              </a:rPr>
              <a:t>, which matches uppercase letters A–Y—</a:t>
            </a:r>
            <a:r>
              <a:rPr lang="en-US" altLang="zh-CN" sz="2100">
                <a:solidFill>
                  <a:srgbClr val="000000"/>
                </a:solidFill>
                <a:latin typeface="Lucida Console" panose="020B0609040504020204" pitchFamily="49" charset="0"/>
                <a:ea typeface="宋体" panose="02010600030101010101" pitchFamily="2" charset="-122"/>
              </a:rPr>
              <a:t>"[^Z]"</a:t>
            </a:r>
            <a:r>
              <a:rPr lang="en-US" altLang="zh-CN" sz="2100">
                <a:solidFill>
                  <a:srgbClr val="000000"/>
                </a:solidFill>
                <a:latin typeface="Times New Roman" panose="02020603050405020304" pitchFamily="18" charset="0"/>
                <a:ea typeface="宋体" panose="02010600030101010101" pitchFamily="2" charset="-122"/>
              </a:rPr>
              <a:t> matches any character other than capital Z, including lowercase letters and nonletters such as the newline character. </a:t>
            </a:r>
          </a:p>
        </p:txBody>
      </p:sp>
      <p:sp>
        <p:nvSpPr>
          <p:cNvPr id="4" name="Footer Placeholder 3">
            <a:extLst>
              <a:ext uri="{FF2B5EF4-FFF2-40B4-BE49-F238E27FC236}">
                <a16:creationId xmlns:a16="http://schemas.microsoft.com/office/drawing/2014/main" id="{63DD94C8-04D7-FA45-A7DF-CE38B25D004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ch16imageslides_Page_61.png">
            <a:extLst>
              <a:ext uri="{FF2B5EF4-FFF2-40B4-BE49-F238E27FC236}">
                <a16:creationId xmlns:a16="http://schemas.microsoft.com/office/drawing/2014/main" id="{3DC928C6-6672-B54B-A145-0A0B647DD94C}"/>
              </a:ext>
            </a:extLst>
          </p:cNvPr>
          <p:cNvPicPr>
            <a:picLocks noGrp="1" noChangeAspect="1"/>
          </p:cNvPicPr>
          <p:nvPr isPhoto="1"/>
        </p:nvPicPr>
        <p:blipFill>
          <a:blip r:embed="rId2">
            <a:extLst>
              <a:ext uri="{28A0092B-C50C-407E-A947-70E740481C1C}">
                <a14:useLocalDpi xmlns:a14="http://schemas.microsoft.com/office/drawing/2010/main" val="0"/>
              </a:ext>
            </a:extLst>
          </a:blip>
          <a:srcRect r="25000" b="51358"/>
          <a:stretch>
            <a:fillRect/>
          </a:stretch>
        </p:blipFill>
        <p:spPr bwMode="auto">
          <a:xfrm>
            <a:off x="0" y="652463"/>
            <a:ext cx="8986838"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EA6278B-7904-C34A-886B-E8C80DD2887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h16imageslides_Page_62.png">
            <a:extLst>
              <a:ext uri="{FF2B5EF4-FFF2-40B4-BE49-F238E27FC236}">
                <a16:creationId xmlns:a16="http://schemas.microsoft.com/office/drawing/2014/main" id="{35B086DD-892A-2B48-828E-DCA6C119674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3D13614-449B-EC46-8DD6-BEDCAF85A68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h16imageslides_Page_63.png">
            <a:extLst>
              <a:ext uri="{FF2B5EF4-FFF2-40B4-BE49-F238E27FC236}">
                <a16:creationId xmlns:a16="http://schemas.microsoft.com/office/drawing/2014/main" id="{5071F21A-3699-FE45-8414-79322F6617B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3E1A3770-6D5A-A04C-9216-FB879B54D9ED}"/>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h16imageslides_Page_64.png">
            <a:extLst>
              <a:ext uri="{FF2B5EF4-FFF2-40B4-BE49-F238E27FC236}">
                <a16:creationId xmlns:a16="http://schemas.microsoft.com/office/drawing/2014/main" id="{62AE312A-25BB-694B-A7F9-338C59BFD65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851DEC8-1C7F-914A-8F16-8A5B783D8528}"/>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h16imageslides_Page_65.png">
            <a:extLst>
              <a:ext uri="{FF2B5EF4-FFF2-40B4-BE49-F238E27FC236}">
                <a16:creationId xmlns:a16="http://schemas.microsoft.com/office/drawing/2014/main" id="{D82EFE41-430B-034C-816C-A99DAF0B9FE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EA13A8E4-5677-6C46-9B90-A063A17D85C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h16imageslides_Page_08.png">
            <a:extLst>
              <a:ext uri="{FF2B5EF4-FFF2-40B4-BE49-F238E27FC236}">
                <a16:creationId xmlns:a16="http://schemas.microsoft.com/office/drawing/2014/main" id="{93320563-084F-F146-9ECB-16BF5C2248F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9F4F4A1-6511-C84B-917F-36711E4E12E9}"/>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h16imageslides_Page_66.png">
            <a:extLst>
              <a:ext uri="{FF2B5EF4-FFF2-40B4-BE49-F238E27FC236}">
                <a16:creationId xmlns:a16="http://schemas.microsoft.com/office/drawing/2014/main" id="{B3D23236-EEAC-C442-8787-AB90FC12BA0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1614D4C-3EBA-DC4B-9429-6C66B41F297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h16imageslides_Page_67.png">
            <a:extLst>
              <a:ext uri="{FF2B5EF4-FFF2-40B4-BE49-F238E27FC236}">
                <a16:creationId xmlns:a16="http://schemas.microsoft.com/office/drawing/2014/main" id="{43160FF2-50D0-5745-8AA9-6A1BC9B3070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0880715-D2DD-C848-81E6-C1756B871B25}"/>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h16imageslides_Page_68.png">
            <a:extLst>
              <a:ext uri="{FF2B5EF4-FFF2-40B4-BE49-F238E27FC236}">
                <a16:creationId xmlns:a16="http://schemas.microsoft.com/office/drawing/2014/main" id="{19687804-66DC-BE42-B57E-8BF86992CBDF}"/>
              </a:ext>
            </a:extLst>
          </p:cNvPr>
          <p:cNvPicPr>
            <a:picLocks noGrp="1" noChangeAspect="1"/>
          </p:cNvPicPr>
          <p:nvPr isPhoto="1"/>
        </p:nvPicPr>
        <p:blipFill>
          <a:blip r:embed="rId2">
            <a:extLst>
              <a:ext uri="{28A0092B-C50C-407E-A947-70E740481C1C}">
                <a14:useLocalDpi xmlns:a14="http://schemas.microsoft.com/office/drawing/2010/main" val="0"/>
              </a:ext>
            </a:extLst>
          </a:blip>
          <a:srcRect r="27499" b="48613"/>
          <a:stretch>
            <a:fillRect/>
          </a:stretch>
        </p:blipFill>
        <p:spPr bwMode="auto">
          <a:xfrm>
            <a:off x="-1828800" y="0"/>
            <a:ext cx="104473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306520B-35BC-2B49-84C2-7673744BA7A2}"/>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D309-4A63-B046-815B-C9036FED3F2E}"/>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05475" name="Text Placeholder 2">
            <a:extLst>
              <a:ext uri="{FF2B5EF4-FFF2-40B4-BE49-F238E27FC236}">
                <a16:creationId xmlns:a16="http://schemas.microsoft.com/office/drawing/2014/main" id="{4F400BF8-035C-1741-A2FD-4EAB44BF63CF}"/>
              </a:ext>
            </a:extLst>
          </p:cNvPr>
          <p:cNvSpPr>
            <a:spLocks noGrp="1"/>
          </p:cNvSpPr>
          <p:nvPr>
            <p:ph type="body" idx="1"/>
          </p:nvPr>
        </p:nvSpPr>
        <p:spPr/>
        <p:txBody>
          <a:bodyPr/>
          <a:lstStyle/>
          <a:p>
            <a:pPr eaLnBrk="1" hangingPunct="1">
              <a:lnSpc>
                <a:spcPct val="150000"/>
              </a:lnSpc>
            </a:pPr>
            <a:r>
              <a:rPr lang="en-US" altLang="zh-CN">
                <a:solidFill>
                  <a:srgbClr val="000000"/>
                </a:solidFill>
                <a:latin typeface="Times New Roman" panose="02020603050405020304" pitchFamily="18" charset="0"/>
                <a:ea typeface="宋体" panose="02010600030101010101" pitchFamily="2" charset="-122"/>
              </a:rPr>
              <a:t>Sometimes it’s useful to replace parts of a string or to split a string into pieces. For this purpose, class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provides methods </a:t>
            </a:r>
            <a:r>
              <a:rPr lang="en-US" altLang="zh-CN">
                <a:solidFill>
                  <a:srgbClr val="0000FF"/>
                </a:solidFill>
                <a:latin typeface="LucidaSansTypewriter" pitchFamily="49" charset="0"/>
                <a:ea typeface="宋体" panose="02010600030101010101" pitchFamily="2" charset="-122"/>
              </a:rPr>
              <a:t>replaceAll</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FF"/>
                </a:solidFill>
                <a:latin typeface="LucidaSansTypewriter" pitchFamily="49" charset="0"/>
                <a:ea typeface="宋体" panose="02010600030101010101" pitchFamily="2" charset="-122"/>
              </a:rPr>
              <a:t>replaceFirst</a:t>
            </a:r>
            <a:r>
              <a:rPr lang="en-US" altLang="zh-CN">
                <a:solidFill>
                  <a:srgbClr val="000000"/>
                </a:solidFill>
                <a:latin typeface="Times New Roman" panose="02020603050405020304" pitchFamily="18" charset="0"/>
                <a:ea typeface="宋体" panose="02010600030101010101" pitchFamily="2" charset="-122"/>
              </a:rPr>
              <a:t> and </a:t>
            </a:r>
            <a:r>
              <a:rPr lang="en-US" altLang="zh-CN">
                <a:solidFill>
                  <a:srgbClr val="FF0000"/>
                </a:solidFill>
                <a:latin typeface="LucidaSansTypewriter" pitchFamily="49" charset="0"/>
                <a:ea typeface="宋体" panose="02010600030101010101" pitchFamily="2" charset="-122"/>
              </a:rPr>
              <a:t>split</a:t>
            </a:r>
            <a:r>
              <a:rPr lang="en-US" altLang="zh-CN">
                <a:solidFill>
                  <a:srgbClr val="000000"/>
                </a:solidFill>
                <a:latin typeface="Times New Roman" panose="02020603050405020304" pitchFamily="18" charset="0"/>
                <a:ea typeface="宋体" panose="02010600030101010101" pitchFamily="2" charset="-122"/>
              </a:rPr>
              <a:t>. </a:t>
            </a:r>
          </a:p>
        </p:txBody>
      </p:sp>
      <p:sp>
        <p:nvSpPr>
          <p:cNvPr id="4" name="Footer Placeholder 3">
            <a:extLst>
              <a:ext uri="{FF2B5EF4-FFF2-40B4-BE49-F238E27FC236}">
                <a16:creationId xmlns:a16="http://schemas.microsoft.com/office/drawing/2014/main" id="{642955E0-52C2-DA42-9606-1AC41EDC1656}"/>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98E1-380C-794A-B24F-2DC4CAF19B7A}"/>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06499" name="Text Placeholder 2">
            <a:extLst>
              <a:ext uri="{FF2B5EF4-FFF2-40B4-BE49-F238E27FC236}">
                <a16:creationId xmlns:a16="http://schemas.microsoft.com/office/drawing/2014/main" id="{1855A7D3-C1D2-7B4C-9377-3788132A1569}"/>
              </a:ext>
            </a:extLst>
          </p:cNvPr>
          <p:cNvSpPr>
            <a:spLocks noGrp="1"/>
          </p:cNvSpPr>
          <p:nvPr>
            <p:ph type="body" idx="1"/>
          </p:nvPr>
        </p:nvSpPr>
        <p:spPr/>
        <p:txBody>
          <a:bodyPr/>
          <a:lstStyle/>
          <a:p>
            <a:pPr eaLnBrk="1" hangingPunct="1"/>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 Console" panose="020B0609040504020204" pitchFamily="49" charset="0"/>
                <a:ea typeface="宋体" panose="02010600030101010101" pitchFamily="2" charset="-122"/>
              </a:rPr>
              <a:t>replaceAll</a:t>
            </a:r>
            <a:r>
              <a:rPr lang="en-US" altLang="zh-CN">
                <a:solidFill>
                  <a:srgbClr val="000000"/>
                </a:solidFill>
                <a:latin typeface="Times New Roman" panose="02020603050405020304" pitchFamily="18" charset="0"/>
                <a:ea typeface="宋体" panose="02010600030101010101" pitchFamily="2" charset="-122"/>
              </a:rPr>
              <a:t> replaces text in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with new text (the second argument) wherever the original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matches a regular expression (the first argument). </a:t>
            </a:r>
          </a:p>
          <a:p>
            <a:pPr eaLnBrk="1" hangingPunct="1"/>
            <a:r>
              <a:rPr lang="en-US" altLang="zh-CN">
                <a:solidFill>
                  <a:srgbClr val="000000"/>
                </a:solidFill>
                <a:latin typeface="Times New Roman" panose="02020603050405020304" pitchFamily="18" charset="0"/>
                <a:ea typeface="宋体" panose="02010600030101010101" pitchFamily="2" charset="-122"/>
              </a:rPr>
              <a:t>Escaping a special regular-expression character with </a:t>
            </a:r>
            <a:r>
              <a:rPr lang="en-US" altLang="zh-CN">
                <a:solidFill>
                  <a:srgbClr val="000000"/>
                </a:solidFill>
                <a:latin typeface="Lucida Console" panose="020B0609040504020204" pitchFamily="49"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 instructs the matching engine to find the actual character. </a:t>
            </a:r>
          </a:p>
          <a:p>
            <a:pPr eaLnBrk="1" hangingPunct="1"/>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 Console" panose="020B0609040504020204" pitchFamily="49" charset="0"/>
                <a:ea typeface="宋体" panose="02010600030101010101" pitchFamily="2" charset="-122"/>
              </a:rPr>
              <a:t>replaceFirst</a:t>
            </a:r>
            <a:r>
              <a:rPr lang="en-US" altLang="zh-CN">
                <a:solidFill>
                  <a:srgbClr val="000000"/>
                </a:solidFill>
                <a:latin typeface="Times New Roman" panose="02020603050405020304" pitchFamily="18" charset="0"/>
                <a:ea typeface="宋体" panose="02010600030101010101" pitchFamily="2" charset="-122"/>
              </a:rPr>
              <a:t> replaces the first occurrence of a pattern match. </a:t>
            </a:r>
          </a:p>
        </p:txBody>
      </p:sp>
      <p:sp>
        <p:nvSpPr>
          <p:cNvPr id="4" name="Footer Placeholder 3">
            <a:extLst>
              <a:ext uri="{FF2B5EF4-FFF2-40B4-BE49-F238E27FC236}">
                <a16:creationId xmlns:a16="http://schemas.microsoft.com/office/drawing/2014/main" id="{9F1CE997-7246-C243-82C6-7271C4BF38C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h16imageslides_Page_69.png">
            <a:extLst>
              <a:ext uri="{FF2B5EF4-FFF2-40B4-BE49-F238E27FC236}">
                <a16:creationId xmlns:a16="http://schemas.microsoft.com/office/drawing/2014/main" id="{F21A002F-D64D-7B4C-BDA6-C066D9DA08F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C2A89894-DEA3-5A41-B4B5-7A191EDD374E}"/>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h16imageslides_Page_70.png">
            <a:extLst>
              <a:ext uri="{FF2B5EF4-FFF2-40B4-BE49-F238E27FC236}">
                <a16:creationId xmlns:a16="http://schemas.microsoft.com/office/drawing/2014/main" id="{CB192F9A-C925-4046-B844-BDF3DC50B90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FAB6AE4-C8B7-9443-AE41-8CDB41761AA7}"/>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h16imageslides_Page_71.png">
            <a:extLst>
              <a:ext uri="{FF2B5EF4-FFF2-40B4-BE49-F238E27FC236}">
                <a16:creationId xmlns:a16="http://schemas.microsoft.com/office/drawing/2014/main" id="{9C1B1A80-9A6F-1743-8C4B-000C537CE28B}"/>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C7D5392-13E8-D245-97F4-543D504CA6D3}"/>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886F-087D-9540-BDD4-58AB445283B7}"/>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0595" name="Text Placeholder 2">
            <a:extLst>
              <a:ext uri="{FF2B5EF4-FFF2-40B4-BE49-F238E27FC236}">
                <a16:creationId xmlns:a16="http://schemas.microsoft.com/office/drawing/2014/main" id="{A0050556-664C-C74F-8E3C-DB14076988DD}"/>
              </a:ext>
            </a:extLst>
          </p:cNvPr>
          <p:cNvSpPr>
            <a:spLocks noGrp="1"/>
          </p:cNvSpPr>
          <p:nvPr>
            <p:ph type="body" idx="1"/>
          </p:nvPr>
        </p:nvSpPr>
        <p:spPr/>
        <p:txBody>
          <a:bodyPr/>
          <a:lstStyle/>
          <a:p>
            <a:pPr eaLnBrk="1" hangingPunct="1">
              <a:lnSpc>
                <a:spcPct val="150000"/>
              </a:lnSpc>
            </a:pPr>
            <a:r>
              <a:rPr lang="en-US" altLang="zh-CN" sz="2300">
                <a:solidFill>
                  <a:srgbClr val="000000"/>
                </a:solidFill>
                <a:latin typeface="Times New Roman" panose="02020603050405020304" pitchFamily="18" charset="0"/>
                <a:ea typeface="宋体" panose="02010600030101010101" pitchFamily="2" charset="-122"/>
              </a:rPr>
              <a:t>Class </a:t>
            </a:r>
            <a:r>
              <a:rPr lang="en-US" altLang="zh-CN" sz="2300">
                <a:solidFill>
                  <a:srgbClr val="FF0000"/>
                </a:solidFill>
                <a:latin typeface="LucidaSansTypewriter" pitchFamily="49" charset="0"/>
                <a:ea typeface="宋体" panose="02010600030101010101" pitchFamily="2" charset="-122"/>
              </a:rPr>
              <a:t>Pattern</a:t>
            </a:r>
            <a:r>
              <a:rPr lang="en-US" altLang="zh-CN" sz="2300">
                <a:solidFill>
                  <a:srgbClr val="000000"/>
                </a:solidFill>
                <a:latin typeface="Times New Roman" panose="02020603050405020304" pitchFamily="18" charset="0"/>
                <a:ea typeface="宋体" panose="02010600030101010101" pitchFamily="2" charset="-122"/>
              </a:rPr>
              <a:t> represents a regular expression. </a:t>
            </a:r>
          </a:p>
          <a:p>
            <a:pPr eaLnBrk="1" hangingPunct="1">
              <a:lnSpc>
                <a:spcPct val="150000"/>
              </a:lnSpc>
            </a:pPr>
            <a:r>
              <a:rPr lang="en-US" altLang="zh-CN" sz="2300">
                <a:solidFill>
                  <a:srgbClr val="000000"/>
                </a:solidFill>
                <a:latin typeface="Times New Roman" panose="02020603050405020304" pitchFamily="18" charset="0"/>
                <a:ea typeface="宋体" panose="02010600030101010101" pitchFamily="2" charset="-122"/>
              </a:rPr>
              <a:t>Class </a:t>
            </a:r>
            <a:r>
              <a:rPr lang="en-US" altLang="zh-CN" sz="2300">
                <a:solidFill>
                  <a:srgbClr val="FF0000"/>
                </a:solidFill>
                <a:latin typeface="LucidaSansTypewriter" pitchFamily="49" charset="0"/>
                <a:ea typeface="宋体" panose="02010600030101010101" pitchFamily="2" charset="-122"/>
              </a:rPr>
              <a:t>Matcher</a:t>
            </a:r>
            <a:r>
              <a:rPr lang="en-US" altLang="zh-CN" sz="2300">
                <a:solidFill>
                  <a:srgbClr val="000000"/>
                </a:solidFill>
                <a:latin typeface="Times New Roman" panose="02020603050405020304" pitchFamily="18" charset="0"/>
                <a:ea typeface="宋体" panose="02010600030101010101" pitchFamily="2" charset="-122"/>
              </a:rPr>
              <a:t> contains both a regular-expression pattern and a </a:t>
            </a:r>
            <a:r>
              <a:rPr lang="en-US" altLang="zh-CN" sz="2300">
                <a:solidFill>
                  <a:srgbClr val="000000"/>
                </a:solidFill>
                <a:latin typeface="Lucida Console" panose="020B0609040504020204" pitchFamily="49" charset="0"/>
                <a:ea typeface="宋体" panose="02010600030101010101" pitchFamily="2" charset="-122"/>
              </a:rPr>
              <a:t>CharSequence</a:t>
            </a:r>
            <a:r>
              <a:rPr lang="en-US" altLang="zh-CN" sz="2300">
                <a:solidFill>
                  <a:srgbClr val="000000"/>
                </a:solidFill>
                <a:latin typeface="Times New Roman" panose="02020603050405020304" pitchFamily="18" charset="0"/>
                <a:ea typeface="宋体" panose="02010600030101010101" pitchFamily="2" charset="-122"/>
              </a:rPr>
              <a:t> in which to search for the pattern.</a:t>
            </a:r>
          </a:p>
        </p:txBody>
      </p:sp>
      <p:sp>
        <p:nvSpPr>
          <p:cNvPr id="4" name="Footer Placeholder 3">
            <a:extLst>
              <a:ext uri="{FF2B5EF4-FFF2-40B4-BE49-F238E27FC236}">
                <a16:creationId xmlns:a16="http://schemas.microsoft.com/office/drawing/2014/main" id="{09A0082D-DB18-C24F-9481-CAB85F96D5D0}"/>
              </a:ext>
            </a:extLst>
          </p:cNvPr>
          <p:cNvSpPr>
            <a:spLocks noGrp="1"/>
          </p:cNvSpPr>
          <p:nvPr>
            <p:ph type="ftr" sz="quarter" idx="11"/>
          </p:nvPr>
        </p:nvSpPr>
        <p:spPr/>
        <p:txBody>
          <a:bodyPr/>
          <a:lstStyle/>
          <a:p>
            <a:pPr>
              <a:defRPr/>
            </a:pP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EB55-217A-8F46-AB0B-74C965CED568}"/>
              </a:ext>
            </a:extLst>
          </p:cNvPr>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14.7  </a:t>
            </a:r>
            <a:r>
              <a:rPr lang="en-US" dirty="0">
                <a:solidFill>
                  <a:srgbClr val="3380E6"/>
                </a:solidFill>
                <a:latin typeface="Arial"/>
              </a:rPr>
              <a:t>Regular Expressions, Class </a:t>
            </a:r>
            <a:r>
              <a:rPr lang="en-US" dirty="0">
                <a:solidFill>
                  <a:srgbClr val="3380E6"/>
                </a:solidFill>
                <a:latin typeface="Lucida Console"/>
              </a:rPr>
              <a:t>Pattern</a:t>
            </a:r>
            <a:r>
              <a:rPr lang="en-US" dirty="0">
                <a:solidFill>
                  <a:srgbClr val="3380E6"/>
                </a:solidFill>
                <a:latin typeface="Arial"/>
              </a:rPr>
              <a:t> and Class </a:t>
            </a:r>
            <a:r>
              <a:rPr lang="en-US" dirty="0">
                <a:solidFill>
                  <a:srgbClr val="3380E6"/>
                </a:solidFill>
                <a:latin typeface="Lucida Console"/>
              </a:rPr>
              <a:t>Matcher</a:t>
            </a:r>
            <a:r>
              <a:rPr lang="en-US" dirty="0">
                <a:solidFill>
                  <a:srgbClr val="3380E6"/>
                </a:solidFill>
                <a:latin typeface="Arial"/>
              </a:rPr>
              <a:t> (cont.)</a:t>
            </a:r>
          </a:p>
        </p:txBody>
      </p:sp>
      <p:sp>
        <p:nvSpPr>
          <p:cNvPr id="111619" name="Text Placeholder 2">
            <a:extLst>
              <a:ext uri="{FF2B5EF4-FFF2-40B4-BE49-F238E27FC236}">
                <a16:creationId xmlns:a16="http://schemas.microsoft.com/office/drawing/2014/main" id="{5C8492FB-1ED5-544E-83E1-3FAF827FBDAF}"/>
              </a:ext>
            </a:extLst>
          </p:cNvPr>
          <p:cNvSpPr>
            <a:spLocks noGrp="1"/>
          </p:cNvSpPr>
          <p:nvPr>
            <p:ph type="body" idx="1"/>
          </p:nvPr>
        </p:nvSpPr>
        <p:spPr/>
        <p:txBody>
          <a:bodyPr/>
          <a:lstStyle/>
          <a:p>
            <a:pPr eaLnBrk="1" hangingPunct="1"/>
            <a:r>
              <a:rPr lang="en-US" altLang="zh-CN">
                <a:solidFill>
                  <a:srgbClr val="000000"/>
                </a:solidFill>
                <a:latin typeface="Times New Roman" panose="02020603050405020304" pitchFamily="18" charset="0"/>
                <a:ea typeface="宋体" panose="02010600030101010101" pitchFamily="2" charset="-122"/>
              </a:rPr>
              <a:t>If a regular expression will be used only once, </a:t>
            </a:r>
            <a:r>
              <a:rPr lang="en-US" altLang="zh-CN">
                <a:solidFill>
                  <a:srgbClr val="000000"/>
                </a:solidFill>
                <a:latin typeface="Lucida Console" panose="020B0609040504020204" pitchFamily="49" charset="0"/>
                <a:ea typeface="宋体" panose="02010600030101010101" pitchFamily="2" charset="-122"/>
              </a:rPr>
              <a:t>static</a:t>
            </a:r>
            <a:r>
              <a:rPr lang="en-US" altLang="zh-CN">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Lucida Console" panose="020B0609040504020204" pitchFamily="49" charset="0"/>
                <a:ea typeface="宋体" panose="02010600030101010101" pitchFamily="2" charset="-122"/>
              </a:rPr>
              <a:t>Pattern</a:t>
            </a:r>
            <a:r>
              <a:rPr lang="en-US" altLang="zh-CN">
                <a:solidFill>
                  <a:srgbClr val="000000"/>
                </a:solidFill>
                <a:latin typeface="Times New Roman" panose="02020603050405020304" pitchFamily="18" charset="0"/>
                <a:ea typeface="宋体" panose="02010600030101010101" pitchFamily="2" charset="-122"/>
              </a:rPr>
              <a:t> method </a:t>
            </a:r>
            <a:r>
              <a:rPr lang="en-US" altLang="zh-CN">
                <a:solidFill>
                  <a:srgbClr val="FF0000"/>
                </a:solidFill>
                <a:latin typeface="LucidaSansTypewriter" pitchFamily="49" charset="0"/>
                <a:ea typeface="宋体" panose="02010600030101010101" pitchFamily="2" charset="-122"/>
              </a:rPr>
              <a:t>matches</a:t>
            </a:r>
            <a:r>
              <a:rPr lang="en-US" altLang="zh-CN">
                <a:solidFill>
                  <a:srgbClr val="000000"/>
                </a:solidFill>
                <a:latin typeface="Times New Roman" panose="02020603050405020304" pitchFamily="18" charset="0"/>
                <a:ea typeface="宋体" panose="02010600030101010101" pitchFamily="2" charset="-122"/>
              </a:rPr>
              <a:t> can be used. </a:t>
            </a:r>
          </a:p>
          <a:p>
            <a:pPr lvl="1" eaLnBrk="1" hangingPunct="1"/>
            <a:r>
              <a:rPr lang="en-US" altLang="zh-CN">
                <a:solidFill>
                  <a:srgbClr val="000000"/>
                </a:solidFill>
                <a:latin typeface="Times New Roman" panose="02020603050405020304" pitchFamily="18" charset="0"/>
                <a:ea typeface="宋体" panose="02010600030101010101" pitchFamily="2" charset="-122"/>
              </a:rPr>
              <a:t>Takes a </a:t>
            </a:r>
            <a:r>
              <a:rPr lang="en-US" altLang="zh-CN">
                <a:solidFill>
                  <a:srgbClr val="000000"/>
                </a:solidFill>
                <a:latin typeface="Lucida Console" panose="020B0609040504020204" pitchFamily="49" charset="0"/>
                <a:ea typeface="宋体" panose="02010600030101010101" pitchFamily="2" charset="-122"/>
              </a:rPr>
              <a:t>String</a:t>
            </a:r>
            <a:r>
              <a:rPr lang="en-US" altLang="zh-CN">
                <a:solidFill>
                  <a:srgbClr val="000000"/>
                </a:solidFill>
                <a:latin typeface="Times New Roman" panose="02020603050405020304" pitchFamily="18" charset="0"/>
                <a:ea typeface="宋体" panose="02010600030101010101" pitchFamily="2" charset="-122"/>
              </a:rPr>
              <a:t> that specifies the regular expression and a </a:t>
            </a:r>
            <a:r>
              <a:rPr lang="en-US" altLang="zh-CN">
                <a:solidFill>
                  <a:srgbClr val="000000"/>
                </a:solidFill>
                <a:latin typeface="Lucida Console" panose="020B0609040504020204" pitchFamily="49" charset="0"/>
                <a:ea typeface="宋体" panose="02010600030101010101" pitchFamily="2" charset="-122"/>
              </a:rPr>
              <a:t>CharSequence</a:t>
            </a:r>
            <a:r>
              <a:rPr lang="en-US" altLang="zh-CN">
                <a:solidFill>
                  <a:srgbClr val="000000"/>
                </a:solidFill>
                <a:latin typeface="Times New Roman" panose="02020603050405020304" pitchFamily="18" charset="0"/>
                <a:ea typeface="宋体" panose="02010600030101010101" pitchFamily="2" charset="-122"/>
              </a:rPr>
              <a:t> on which to perform the match. </a:t>
            </a:r>
          </a:p>
          <a:p>
            <a:pPr lvl="1" eaLnBrk="1" hangingPunct="1"/>
            <a:r>
              <a:rPr lang="en-US" altLang="zh-CN">
                <a:solidFill>
                  <a:srgbClr val="000000"/>
                </a:solidFill>
                <a:latin typeface="Times New Roman" panose="02020603050405020304" pitchFamily="18" charset="0"/>
                <a:ea typeface="宋体" panose="02010600030101010101" pitchFamily="2" charset="-122"/>
              </a:rPr>
              <a:t>Returns a </a:t>
            </a:r>
            <a:r>
              <a:rPr lang="en-US" altLang="zh-CN">
                <a:solidFill>
                  <a:srgbClr val="000000"/>
                </a:solidFill>
                <a:latin typeface="Lucida Console" panose="020B0609040504020204" pitchFamily="49" charset="0"/>
                <a:ea typeface="宋体" panose="02010600030101010101" pitchFamily="2" charset="-122"/>
              </a:rPr>
              <a:t>boolean</a:t>
            </a:r>
            <a:r>
              <a:rPr lang="en-US" altLang="zh-CN">
                <a:solidFill>
                  <a:srgbClr val="000000"/>
                </a:solidFill>
                <a:latin typeface="Times New Roman" panose="02020603050405020304" pitchFamily="18" charset="0"/>
                <a:ea typeface="宋体" panose="02010600030101010101" pitchFamily="2" charset="-122"/>
              </a:rPr>
              <a:t> indicating whether the search object (the second argument) matches the regular expression.</a:t>
            </a:r>
          </a:p>
        </p:txBody>
      </p:sp>
      <p:sp>
        <p:nvSpPr>
          <p:cNvPr id="4" name="Footer Placeholder 3">
            <a:extLst>
              <a:ext uri="{FF2B5EF4-FFF2-40B4-BE49-F238E27FC236}">
                <a16:creationId xmlns:a16="http://schemas.microsoft.com/office/drawing/2014/main" id="{793D32B6-B0AE-ED4E-B6BE-8FF6DEDD0B81}"/>
              </a:ext>
            </a:extLst>
          </p:cNvPr>
          <p:cNvSpPr>
            <a:spLocks noGrp="1"/>
          </p:cNvSpPr>
          <p:nvPr>
            <p:ph type="ftr" sz="quarter" idx="11"/>
          </p:nvPr>
        </p:nvSpPr>
        <p:spPr/>
        <p:txBody>
          <a:bodyPr/>
          <a:lstStyle/>
          <a:p>
            <a:pPr>
              <a:defRP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231</TotalTime>
  <Words>2737</Words>
  <Application>Microsoft Macintosh PowerPoint</Application>
  <PresentationFormat>全屏显示(4:3)</PresentationFormat>
  <Paragraphs>237</Paragraphs>
  <Slides>108</Slides>
  <Notes>37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108</vt:i4>
      </vt:variant>
    </vt:vector>
  </HeadingPairs>
  <TitlesOfParts>
    <vt:vector size="123" baseType="lpstr">
      <vt:lpstr>黑体</vt:lpstr>
      <vt:lpstr>宋体</vt:lpstr>
      <vt:lpstr>Goudy Sans Medium</vt:lpstr>
      <vt:lpstr>LucidaSansTypewriter</vt:lpstr>
      <vt:lpstr>Arial</vt:lpstr>
      <vt:lpstr>Calibri</vt:lpstr>
      <vt:lpstr>Consolas</vt:lpstr>
      <vt:lpstr>Lucida Console</vt:lpstr>
      <vt:lpstr>Lucida Sans Unicode</vt:lpstr>
      <vt:lpstr>Times New Roman</vt:lpstr>
      <vt:lpstr>Verdana</vt:lpstr>
      <vt:lpstr>Wingdings</vt:lpstr>
      <vt:lpstr>Wingdings 2</vt:lpstr>
      <vt:lpstr>Wingdings 3</vt:lpstr>
      <vt:lpstr>Concourse</vt:lpstr>
      <vt:lpstr>Chapter 14 Strings, Characters and Regular Expressions</vt:lpstr>
      <vt:lpstr>PowerPoint 演示文稿</vt:lpstr>
      <vt:lpstr>14.1  Introduction</vt:lpstr>
      <vt:lpstr>14.2  Fundamentals of Characters and Strings</vt:lpstr>
      <vt:lpstr>PowerPoint 演示文稿</vt:lpstr>
      <vt:lpstr>14.3  Class String</vt:lpstr>
      <vt:lpstr>14.3.1 String Constructors</vt:lpstr>
      <vt:lpstr>PowerPoint 演示文稿</vt:lpstr>
      <vt:lpstr>PowerPoint 演示文稿</vt:lpstr>
      <vt:lpstr>PowerPoint 演示文稿</vt:lpstr>
      <vt:lpstr>PowerPoint 演示文稿</vt:lpstr>
      <vt:lpstr>14.3.2 String Methods length, charAt and getChars</vt:lpstr>
      <vt:lpstr>PowerPoint 演示文稿</vt:lpstr>
      <vt:lpstr>PowerPoint 演示文稿</vt:lpstr>
      <vt:lpstr>14.3.3 Comparing Strings</vt:lpstr>
      <vt:lpstr>PowerPoint 演示文稿</vt:lpstr>
      <vt:lpstr>PowerPoint 演示文稿</vt:lpstr>
      <vt:lpstr>PowerPoint 演示文稿</vt:lpstr>
      <vt:lpstr>PowerPoint 演示文稿</vt:lpstr>
      <vt:lpstr>PowerPoint 演示文稿</vt:lpstr>
      <vt:lpstr>14.3.3 Comparing Strings (cont.)</vt:lpstr>
      <vt:lpstr>PowerPoint 演示文稿</vt:lpstr>
      <vt:lpstr>PowerPoint 演示文稿</vt:lpstr>
      <vt:lpstr>PowerPoint 演示文稿</vt:lpstr>
      <vt:lpstr>14.3.4 Locating Characters and Substrings in Strings</vt:lpstr>
      <vt:lpstr>PowerPoint 演示文稿</vt:lpstr>
      <vt:lpstr>PowerPoint 演示文稿</vt:lpstr>
      <vt:lpstr>PowerPoint 演示文稿</vt:lpstr>
      <vt:lpstr>PowerPoint 演示文稿</vt:lpstr>
      <vt:lpstr>14.3.5 Extracting Substrings from Strings</vt:lpstr>
      <vt:lpstr>PowerPoint 演示文稿</vt:lpstr>
      <vt:lpstr>14.3.6 Concatenating Strings</vt:lpstr>
      <vt:lpstr>PowerPoint 演示文稿</vt:lpstr>
      <vt:lpstr>14.3.7 Miscellaneous String Methods</vt:lpstr>
      <vt:lpstr>PowerPoint 演示文稿</vt:lpstr>
      <vt:lpstr>PowerPoint 演示文稿</vt:lpstr>
      <vt:lpstr>PowerPoint 演示文稿</vt:lpstr>
      <vt:lpstr>14.3.8 String Method valueOf</vt:lpstr>
      <vt:lpstr>PowerPoint 演示文稿</vt:lpstr>
      <vt:lpstr>PowerPoint 演示文稿</vt:lpstr>
      <vt:lpstr>PowerPoint 演示文稿</vt:lpstr>
      <vt:lpstr>14.4  Class StringBuilder</vt:lpstr>
      <vt:lpstr>PowerPoint 演示文稿</vt:lpstr>
      <vt:lpstr>PowerPoint 演示文稿</vt:lpstr>
      <vt:lpstr>PowerPoint 演示文稿</vt:lpstr>
      <vt:lpstr>14.4.1 StringBuilder Constructors</vt:lpstr>
      <vt:lpstr>PowerPoint 演示文稿</vt:lpstr>
      <vt:lpstr>14.4.2 StringBuilder Methods length, capacity, setLength and ensureCapacity</vt:lpstr>
      <vt:lpstr>PowerPoint 演示文稿</vt:lpstr>
      <vt:lpstr>PowerPoint 演示文稿</vt:lpstr>
      <vt:lpstr>PowerPoint 演示文稿</vt:lpstr>
      <vt:lpstr>14.4.3 StringBuilder Methods charAt, setCharAt, getChars and reverse</vt:lpstr>
      <vt:lpstr>PowerPoint 演示文稿</vt:lpstr>
      <vt:lpstr>PowerPoint 演示文稿</vt:lpstr>
      <vt:lpstr>PowerPoint 演示文稿</vt:lpstr>
      <vt:lpstr>14.4.4 StringBuilder append Methods</vt:lpstr>
      <vt:lpstr>14.4.4 StringBuilder append Methods (cont.)</vt:lpstr>
      <vt:lpstr>PowerPoint 演示文稿</vt:lpstr>
      <vt:lpstr>PowerPoint 演示文稿</vt:lpstr>
      <vt:lpstr>PowerPoint 演示文稿</vt:lpstr>
      <vt:lpstr>14.4.5 StringBuilder Insertion and Deletion Methods</vt:lpstr>
      <vt:lpstr>PowerPoint 演示文稿</vt:lpstr>
      <vt:lpstr>PowerPoint 演示文稿</vt:lpstr>
      <vt:lpstr>PowerPoint 演示文稿</vt:lpstr>
      <vt:lpstr>14.5  Class Character </vt:lpstr>
      <vt:lpstr>14.5  Class Character (cont.)</vt:lpstr>
      <vt:lpstr>PowerPoint 演示文稿</vt:lpstr>
      <vt:lpstr>PowerPoint 演示文稿</vt:lpstr>
      <vt:lpstr>PowerPoint 演示文稿</vt:lpstr>
      <vt:lpstr>PowerPoint 演示文稿</vt:lpstr>
      <vt:lpstr>PowerPoint 演示文稿</vt:lpstr>
      <vt:lpstr>14.5  Class Character (cont.)</vt:lpstr>
      <vt:lpstr>14.5  Class Character (cont.)</vt:lpstr>
      <vt:lpstr>PowerPoint 演示文稿</vt:lpstr>
      <vt:lpstr>PowerPoint 演示文稿</vt:lpstr>
      <vt:lpstr>PowerPoint 演示文稿</vt:lpstr>
      <vt:lpstr>14.5  Class Character (cont.)</vt:lpstr>
      <vt:lpstr>PowerPoint 演示文稿</vt:lpstr>
      <vt:lpstr>14.6  Tokenizing Strings</vt:lpstr>
      <vt:lpstr>PowerPoint 演示文稿</vt:lpstr>
      <vt:lpstr>PowerPoint 演示文稿</vt:lpstr>
      <vt:lpstr>14.7  Regular Expressions, Class Pattern and Class Matcher</vt:lpstr>
      <vt:lpstr>14.7  Regular Expressions, Class Pattern and Class Matcher (cont.)</vt:lpstr>
      <vt:lpstr>14.7  Regular Expressions, Class Pattern and Class Matcher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14.7  Regular Expressions, Class Pattern and Class Matcher (cont.)</vt:lpstr>
      <vt:lpstr>14.7  Regular Expressions, Class Pattern and Class Matcher (cont.)</vt:lpstr>
      <vt:lpstr>PowerPoint 演示文稿</vt:lpstr>
      <vt:lpstr>PowerPoint 演示文稿</vt:lpstr>
      <vt:lpstr>PowerPoint 演示文稿</vt:lpstr>
      <vt:lpstr>14.7  Regular Expressions, Class Pattern and Class Matcher (cont.)</vt:lpstr>
      <vt:lpstr>14.7  Regular Expressions, Class Pattern and Class Matcher (cont.)</vt:lpstr>
      <vt:lpstr>PowerPoint 演示文稿</vt:lpstr>
      <vt:lpstr>PowerPoint 演示文稿</vt:lpstr>
      <vt:lpstr>PowerPoint 演示文稿</vt:lpstr>
      <vt:lpstr>14.7  Regular Expressions, Class Pattern and Class Matcher (cont.)</vt:lpstr>
      <vt:lpstr>PowerPoint 演示文稿</vt:lpstr>
      <vt:lpstr>14.7  Regular Expressions, Class Pattern and Class Matcher (cont.)</vt:lpstr>
      <vt:lpstr>14.7  Regular Expressions, Class Pattern and Class Matcher (cont.)</vt:lpstr>
      <vt:lpstr>14.7  Regular Expressions, Class Pattern and Class Matcher (cont.)</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16 Strings, Characters and Regular Expressions</dc:title>
  <dc:creator>paul</dc:creator>
  <cp:lastModifiedBy>Microsoft Office 用户</cp:lastModifiedBy>
  <cp:revision>46</cp:revision>
  <dcterms:created xsi:type="dcterms:W3CDTF">2009-06-22T01:35:32Z</dcterms:created>
  <dcterms:modified xsi:type="dcterms:W3CDTF">2020-04-13T00:24:35Z</dcterms:modified>
</cp:coreProperties>
</file>